
<file path=[Content_Types].xml><?xml version="1.0" encoding="utf-8"?>
<Types xmlns="http://schemas.openxmlformats.org/package/2006/content-types">
  <Default Extension="crdownload"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handoutMasterIdLst>
    <p:handoutMasterId r:id="rId23"/>
  </p:handoutMasterIdLst>
  <p:sldIdLst>
    <p:sldId id="256" r:id="rId2"/>
    <p:sldId id="322" r:id="rId3"/>
    <p:sldId id="335" r:id="rId4"/>
    <p:sldId id="336" r:id="rId5"/>
    <p:sldId id="347" r:id="rId6"/>
    <p:sldId id="343" r:id="rId7"/>
    <p:sldId id="333" r:id="rId8"/>
    <p:sldId id="328" r:id="rId9"/>
    <p:sldId id="337" r:id="rId10"/>
    <p:sldId id="338" r:id="rId11"/>
    <p:sldId id="339" r:id="rId12"/>
    <p:sldId id="340" r:id="rId13"/>
    <p:sldId id="341" r:id="rId14"/>
    <p:sldId id="342" r:id="rId15"/>
    <p:sldId id="348" r:id="rId16"/>
    <p:sldId id="344" r:id="rId17"/>
    <p:sldId id="345" r:id="rId18"/>
    <p:sldId id="346" r:id="rId19"/>
    <p:sldId id="334" r:id="rId20"/>
    <p:sldId id="279" r:id="rId21"/>
  </p:sldIdLst>
  <p:sldSz cx="9144000" cy="5143500" type="screen16x9"/>
  <p:notesSz cx="6858000" cy="9144000"/>
  <p:embeddedFontLst>
    <p:embeddedFont>
      <p:font typeface="Anitlles Expanded" pitchFamily="2" charset="0"/>
      <p:regular r:id="rId24"/>
    </p:embeddedFont>
    <p:embeddedFont>
      <p:font typeface="Barlow" pitchFamily="2" charset="77"/>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onstantia" panose="02030602050306030303" pitchFamily="18" charset="0"/>
      <p:regular r:id="rId33"/>
      <p:bold r:id="rId34"/>
      <p:italic r:id="rId35"/>
      <p:boldItalic r:id="rId36"/>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1pPr>
    <a:lvl2pPr marL="4572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2pPr>
    <a:lvl3pPr marL="9144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3pPr>
    <a:lvl4pPr marL="13716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4pPr>
    <a:lvl5pPr marL="18288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5pPr>
    <a:lvl6pPr marL="22860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6pPr>
    <a:lvl7pPr marL="27432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7pPr>
    <a:lvl8pPr marL="32004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8pPr>
    <a:lvl9pPr marL="36576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751E23-8BE5-4894-BB05-02A2B4738A76}">
  <a:tblStyle styleId="{16751E23-8BE5-4894-BB05-02A2B4738A7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94674"/>
  </p:normalViewPr>
  <p:slideViewPr>
    <p:cSldViewPr>
      <p:cViewPr varScale="1">
        <p:scale>
          <a:sx n="165" d="100"/>
          <a:sy n="165" d="100"/>
        </p:scale>
        <p:origin x="320" y="2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31462-F20B-406F-9233-15D18497750B}" type="doc">
      <dgm:prSet loTypeId="urn:microsoft.com/office/officeart/2005/8/layout/hChevron3" loCatId="process" qsTypeId="urn:microsoft.com/office/officeart/2005/8/quickstyle/simple3" qsCatId="simple" csTypeId="urn:microsoft.com/office/officeart/2005/8/colors/accent0_3" csCatId="mainScheme" phldr="1"/>
      <dgm:spPr/>
    </dgm:pt>
    <dgm:pt modelId="{3D4CA5FC-1298-459A-B4E1-9DF7173B4925}">
      <dgm:prSet phldrT="[Text]"/>
      <dgm:spPr/>
      <dgm:t>
        <a:bodyPr/>
        <a:lstStyle/>
        <a:p>
          <a:r>
            <a:rPr lang="en-GB" dirty="0"/>
            <a:t>Domain Expertise</a:t>
          </a:r>
          <a:endParaRPr lang="en-US" dirty="0"/>
        </a:p>
      </dgm:t>
    </dgm:pt>
    <dgm:pt modelId="{EF2F2F13-BA6E-42BE-906D-4DA29F6847ED}" type="parTrans" cxnId="{AD5A52BD-EE86-4186-9E8F-45F6B84525A2}">
      <dgm:prSet/>
      <dgm:spPr/>
      <dgm:t>
        <a:bodyPr/>
        <a:lstStyle/>
        <a:p>
          <a:endParaRPr lang="en-US"/>
        </a:p>
      </dgm:t>
    </dgm:pt>
    <dgm:pt modelId="{8C6090C7-A033-45E9-9FA9-3CBB57FC2A2F}" type="sibTrans" cxnId="{AD5A52BD-EE86-4186-9E8F-45F6B84525A2}">
      <dgm:prSet/>
      <dgm:spPr/>
      <dgm:t>
        <a:bodyPr/>
        <a:lstStyle/>
        <a:p>
          <a:endParaRPr lang="en-US"/>
        </a:p>
      </dgm:t>
    </dgm:pt>
    <dgm:pt modelId="{7ACE4C8E-CF5C-42D9-B030-FF90627C11CE}">
      <dgm:prSet phldrT="[Text]"/>
      <dgm:spPr/>
      <dgm:t>
        <a:bodyPr/>
        <a:lstStyle/>
        <a:p>
          <a:r>
            <a:rPr lang="en-US" dirty="0"/>
            <a:t>Innovation</a:t>
          </a:r>
        </a:p>
      </dgm:t>
    </dgm:pt>
    <dgm:pt modelId="{82DE1C73-10D9-4CDC-AB11-6F9CA392DC04}" type="parTrans" cxnId="{8E0A9ED6-441A-46B5-A770-39E4BCDEB8FC}">
      <dgm:prSet/>
      <dgm:spPr/>
      <dgm:t>
        <a:bodyPr/>
        <a:lstStyle/>
        <a:p>
          <a:endParaRPr lang="en-US"/>
        </a:p>
      </dgm:t>
    </dgm:pt>
    <dgm:pt modelId="{49A91B17-1BD5-4A0C-90D2-FCA0ACCCA519}" type="sibTrans" cxnId="{8E0A9ED6-441A-46B5-A770-39E4BCDEB8FC}">
      <dgm:prSet/>
      <dgm:spPr/>
      <dgm:t>
        <a:bodyPr/>
        <a:lstStyle/>
        <a:p>
          <a:endParaRPr lang="en-US"/>
        </a:p>
      </dgm:t>
    </dgm:pt>
    <dgm:pt modelId="{7B04D355-27E2-4F87-A4D3-C14D14794819}">
      <dgm:prSet phldrT="[Text]"/>
      <dgm:spPr/>
      <dgm:t>
        <a:bodyPr/>
        <a:lstStyle/>
        <a:p>
          <a:r>
            <a:rPr lang="en-GB" dirty="0"/>
            <a:t>Productivity</a:t>
          </a:r>
          <a:endParaRPr lang="en-US" dirty="0"/>
        </a:p>
      </dgm:t>
    </dgm:pt>
    <dgm:pt modelId="{43E951D1-4D2D-4747-AB88-762971930882}" type="parTrans" cxnId="{37956C0B-8B05-440D-8B50-8EF2362FA610}">
      <dgm:prSet/>
      <dgm:spPr/>
      <dgm:t>
        <a:bodyPr/>
        <a:lstStyle/>
        <a:p>
          <a:endParaRPr lang="en-US"/>
        </a:p>
      </dgm:t>
    </dgm:pt>
    <dgm:pt modelId="{77280271-3B7C-415B-A04E-D5DF03EB1721}" type="sibTrans" cxnId="{37956C0B-8B05-440D-8B50-8EF2362FA610}">
      <dgm:prSet/>
      <dgm:spPr/>
      <dgm:t>
        <a:bodyPr/>
        <a:lstStyle/>
        <a:p>
          <a:endParaRPr lang="en-US"/>
        </a:p>
      </dgm:t>
    </dgm:pt>
    <dgm:pt modelId="{4A3D6AE8-807B-45D3-853E-4218400C3322}">
      <dgm:prSet phldrT="[Text]"/>
      <dgm:spPr/>
      <dgm:t>
        <a:bodyPr/>
        <a:lstStyle/>
        <a:p>
          <a:r>
            <a:rPr lang="en-GB" dirty="0"/>
            <a:t>Intelligence</a:t>
          </a:r>
          <a:endParaRPr lang="en-US" dirty="0"/>
        </a:p>
      </dgm:t>
    </dgm:pt>
    <dgm:pt modelId="{C79117CA-3BA9-4CC1-84B3-761C44012256}" type="parTrans" cxnId="{3BB15216-CE63-44FD-87B8-44D8588349CB}">
      <dgm:prSet/>
      <dgm:spPr/>
      <dgm:t>
        <a:bodyPr/>
        <a:lstStyle/>
        <a:p>
          <a:endParaRPr lang="en-US"/>
        </a:p>
      </dgm:t>
    </dgm:pt>
    <dgm:pt modelId="{DDAA0D1F-F856-4E1B-9251-46D2CB0C0892}" type="sibTrans" cxnId="{3BB15216-CE63-44FD-87B8-44D8588349CB}">
      <dgm:prSet/>
      <dgm:spPr/>
      <dgm:t>
        <a:bodyPr/>
        <a:lstStyle/>
        <a:p>
          <a:endParaRPr lang="en-US"/>
        </a:p>
      </dgm:t>
    </dgm:pt>
    <dgm:pt modelId="{FC3D328C-176B-44A1-9D49-F6810498C7E3}">
      <dgm:prSet phldrT="[Text]"/>
      <dgm:spPr/>
      <dgm:t>
        <a:bodyPr/>
        <a:lstStyle/>
        <a:p>
          <a:r>
            <a:rPr lang="en-GB" dirty="0"/>
            <a:t>Customer Experience</a:t>
          </a:r>
          <a:endParaRPr lang="en-US" dirty="0"/>
        </a:p>
      </dgm:t>
    </dgm:pt>
    <dgm:pt modelId="{1F504CA2-AA9B-43ED-8DB7-834E0D5CC9DD}" type="parTrans" cxnId="{8E20285E-3258-4D1D-AA43-3F9556F8960D}">
      <dgm:prSet/>
      <dgm:spPr/>
      <dgm:t>
        <a:bodyPr/>
        <a:lstStyle/>
        <a:p>
          <a:endParaRPr lang="en-US"/>
        </a:p>
      </dgm:t>
    </dgm:pt>
    <dgm:pt modelId="{650538A8-61FB-4906-8FE1-F7ABFE3E69F4}" type="sibTrans" cxnId="{8E20285E-3258-4D1D-AA43-3F9556F8960D}">
      <dgm:prSet/>
      <dgm:spPr/>
      <dgm:t>
        <a:bodyPr/>
        <a:lstStyle/>
        <a:p>
          <a:endParaRPr lang="en-US"/>
        </a:p>
      </dgm:t>
    </dgm:pt>
    <dgm:pt modelId="{1113AE59-1FFE-490F-ABCC-14AEBAB6D873}" type="pres">
      <dgm:prSet presAssocID="{94A31462-F20B-406F-9233-15D18497750B}" presName="Name0" presStyleCnt="0">
        <dgm:presLayoutVars>
          <dgm:dir/>
          <dgm:resizeHandles val="exact"/>
        </dgm:presLayoutVars>
      </dgm:prSet>
      <dgm:spPr/>
    </dgm:pt>
    <dgm:pt modelId="{985E1362-6420-4021-AC80-C7A3CB14CB55}" type="pres">
      <dgm:prSet presAssocID="{3D4CA5FC-1298-459A-B4E1-9DF7173B4925}" presName="parTxOnly" presStyleLbl="node1" presStyleIdx="0" presStyleCnt="5">
        <dgm:presLayoutVars>
          <dgm:bulletEnabled val="1"/>
        </dgm:presLayoutVars>
      </dgm:prSet>
      <dgm:spPr/>
    </dgm:pt>
    <dgm:pt modelId="{125C1CB9-50BD-4B85-A7A8-1699F606E3FE}" type="pres">
      <dgm:prSet presAssocID="{8C6090C7-A033-45E9-9FA9-3CBB57FC2A2F}" presName="parSpace" presStyleCnt="0"/>
      <dgm:spPr/>
    </dgm:pt>
    <dgm:pt modelId="{6F556381-1D04-4598-A70E-F4BB97EC002C}" type="pres">
      <dgm:prSet presAssocID="{7ACE4C8E-CF5C-42D9-B030-FF90627C11CE}" presName="parTxOnly" presStyleLbl="node1" presStyleIdx="1" presStyleCnt="5">
        <dgm:presLayoutVars>
          <dgm:bulletEnabled val="1"/>
        </dgm:presLayoutVars>
      </dgm:prSet>
      <dgm:spPr/>
    </dgm:pt>
    <dgm:pt modelId="{D7CA906A-4786-4E05-88B6-D20FFC9D5D98}" type="pres">
      <dgm:prSet presAssocID="{49A91B17-1BD5-4A0C-90D2-FCA0ACCCA519}" presName="parSpace" presStyleCnt="0"/>
      <dgm:spPr/>
    </dgm:pt>
    <dgm:pt modelId="{48FBE0E9-892B-45CA-9D1E-D7FCDA952A6F}" type="pres">
      <dgm:prSet presAssocID="{7B04D355-27E2-4F87-A4D3-C14D14794819}" presName="parTxOnly" presStyleLbl="node1" presStyleIdx="2" presStyleCnt="5">
        <dgm:presLayoutVars>
          <dgm:bulletEnabled val="1"/>
        </dgm:presLayoutVars>
      </dgm:prSet>
      <dgm:spPr/>
    </dgm:pt>
    <dgm:pt modelId="{BD76BEF2-58CF-4758-B546-BA49DB50D755}" type="pres">
      <dgm:prSet presAssocID="{77280271-3B7C-415B-A04E-D5DF03EB1721}" presName="parSpace" presStyleCnt="0"/>
      <dgm:spPr/>
    </dgm:pt>
    <dgm:pt modelId="{3552D31F-3719-4F87-85D3-0BEFF0B508F8}" type="pres">
      <dgm:prSet presAssocID="{4A3D6AE8-807B-45D3-853E-4218400C3322}" presName="parTxOnly" presStyleLbl="node1" presStyleIdx="3" presStyleCnt="5">
        <dgm:presLayoutVars>
          <dgm:bulletEnabled val="1"/>
        </dgm:presLayoutVars>
      </dgm:prSet>
      <dgm:spPr/>
    </dgm:pt>
    <dgm:pt modelId="{CDE26404-F89E-460F-A39E-A249B1B736F4}" type="pres">
      <dgm:prSet presAssocID="{DDAA0D1F-F856-4E1B-9251-46D2CB0C0892}" presName="parSpace" presStyleCnt="0"/>
      <dgm:spPr/>
    </dgm:pt>
    <dgm:pt modelId="{F293FBB4-BE54-4806-864C-1B91F977604C}" type="pres">
      <dgm:prSet presAssocID="{FC3D328C-176B-44A1-9D49-F6810498C7E3}" presName="parTxOnly" presStyleLbl="node1" presStyleIdx="4" presStyleCnt="5">
        <dgm:presLayoutVars>
          <dgm:bulletEnabled val="1"/>
        </dgm:presLayoutVars>
      </dgm:prSet>
      <dgm:spPr/>
    </dgm:pt>
  </dgm:ptLst>
  <dgm:cxnLst>
    <dgm:cxn modelId="{61E88408-F0B4-4397-82B5-CE1E5F515DCF}" type="presOf" srcId="{FC3D328C-176B-44A1-9D49-F6810498C7E3}" destId="{F293FBB4-BE54-4806-864C-1B91F977604C}" srcOrd="0" destOrd="0" presId="urn:microsoft.com/office/officeart/2005/8/layout/hChevron3"/>
    <dgm:cxn modelId="{37956C0B-8B05-440D-8B50-8EF2362FA610}" srcId="{94A31462-F20B-406F-9233-15D18497750B}" destId="{7B04D355-27E2-4F87-A4D3-C14D14794819}" srcOrd="2" destOrd="0" parTransId="{43E951D1-4D2D-4747-AB88-762971930882}" sibTransId="{77280271-3B7C-415B-A04E-D5DF03EB1721}"/>
    <dgm:cxn modelId="{76C58E0D-1743-4491-BA28-E9637026237E}" type="presOf" srcId="{7B04D355-27E2-4F87-A4D3-C14D14794819}" destId="{48FBE0E9-892B-45CA-9D1E-D7FCDA952A6F}" srcOrd="0" destOrd="0" presId="urn:microsoft.com/office/officeart/2005/8/layout/hChevron3"/>
    <dgm:cxn modelId="{3BB15216-CE63-44FD-87B8-44D8588349CB}" srcId="{94A31462-F20B-406F-9233-15D18497750B}" destId="{4A3D6AE8-807B-45D3-853E-4218400C3322}" srcOrd="3" destOrd="0" parTransId="{C79117CA-3BA9-4CC1-84B3-761C44012256}" sibTransId="{DDAA0D1F-F856-4E1B-9251-46D2CB0C0892}"/>
    <dgm:cxn modelId="{DD538D16-A28B-4345-A218-C04C28042185}" type="presOf" srcId="{7ACE4C8E-CF5C-42D9-B030-FF90627C11CE}" destId="{6F556381-1D04-4598-A70E-F4BB97EC002C}" srcOrd="0" destOrd="0" presId="urn:microsoft.com/office/officeart/2005/8/layout/hChevron3"/>
    <dgm:cxn modelId="{FF5A682D-42A8-4C15-8CED-1ABCB82482C6}" type="presOf" srcId="{3D4CA5FC-1298-459A-B4E1-9DF7173B4925}" destId="{985E1362-6420-4021-AC80-C7A3CB14CB55}" srcOrd="0" destOrd="0" presId="urn:microsoft.com/office/officeart/2005/8/layout/hChevron3"/>
    <dgm:cxn modelId="{8E20285E-3258-4D1D-AA43-3F9556F8960D}" srcId="{94A31462-F20B-406F-9233-15D18497750B}" destId="{FC3D328C-176B-44A1-9D49-F6810498C7E3}" srcOrd="4" destOrd="0" parTransId="{1F504CA2-AA9B-43ED-8DB7-834E0D5CC9DD}" sibTransId="{650538A8-61FB-4906-8FE1-F7ABFE3E69F4}"/>
    <dgm:cxn modelId="{7C9492A2-570D-4318-9C8F-E181519EB3AC}" type="presOf" srcId="{4A3D6AE8-807B-45D3-853E-4218400C3322}" destId="{3552D31F-3719-4F87-85D3-0BEFF0B508F8}" srcOrd="0" destOrd="0" presId="urn:microsoft.com/office/officeart/2005/8/layout/hChevron3"/>
    <dgm:cxn modelId="{AD5A52BD-EE86-4186-9E8F-45F6B84525A2}" srcId="{94A31462-F20B-406F-9233-15D18497750B}" destId="{3D4CA5FC-1298-459A-B4E1-9DF7173B4925}" srcOrd="0" destOrd="0" parTransId="{EF2F2F13-BA6E-42BE-906D-4DA29F6847ED}" sibTransId="{8C6090C7-A033-45E9-9FA9-3CBB57FC2A2F}"/>
    <dgm:cxn modelId="{8E0A9ED6-441A-46B5-A770-39E4BCDEB8FC}" srcId="{94A31462-F20B-406F-9233-15D18497750B}" destId="{7ACE4C8E-CF5C-42D9-B030-FF90627C11CE}" srcOrd="1" destOrd="0" parTransId="{82DE1C73-10D9-4CDC-AB11-6F9CA392DC04}" sibTransId="{49A91B17-1BD5-4A0C-90D2-FCA0ACCCA519}"/>
    <dgm:cxn modelId="{77B91AEC-8ADD-4BC6-99CC-B1A9C2C6BA8D}" type="presOf" srcId="{94A31462-F20B-406F-9233-15D18497750B}" destId="{1113AE59-1FFE-490F-ABCC-14AEBAB6D873}" srcOrd="0" destOrd="0" presId="urn:microsoft.com/office/officeart/2005/8/layout/hChevron3"/>
    <dgm:cxn modelId="{E08DBFB6-178A-400A-9108-F271189EA4DF}" type="presParOf" srcId="{1113AE59-1FFE-490F-ABCC-14AEBAB6D873}" destId="{985E1362-6420-4021-AC80-C7A3CB14CB55}" srcOrd="0" destOrd="0" presId="urn:microsoft.com/office/officeart/2005/8/layout/hChevron3"/>
    <dgm:cxn modelId="{5BEF841B-F118-47B2-B7AA-3CE18ACB850E}" type="presParOf" srcId="{1113AE59-1FFE-490F-ABCC-14AEBAB6D873}" destId="{125C1CB9-50BD-4B85-A7A8-1699F606E3FE}" srcOrd="1" destOrd="0" presId="urn:microsoft.com/office/officeart/2005/8/layout/hChevron3"/>
    <dgm:cxn modelId="{A285C0BD-6F0D-406C-99F3-43AD48F6A2FA}" type="presParOf" srcId="{1113AE59-1FFE-490F-ABCC-14AEBAB6D873}" destId="{6F556381-1D04-4598-A70E-F4BB97EC002C}" srcOrd="2" destOrd="0" presId="urn:microsoft.com/office/officeart/2005/8/layout/hChevron3"/>
    <dgm:cxn modelId="{5D636371-FC88-44B9-B1D2-4953B3461D2D}" type="presParOf" srcId="{1113AE59-1FFE-490F-ABCC-14AEBAB6D873}" destId="{D7CA906A-4786-4E05-88B6-D20FFC9D5D98}" srcOrd="3" destOrd="0" presId="urn:microsoft.com/office/officeart/2005/8/layout/hChevron3"/>
    <dgm:cxn modelId="{7AECC96F-BF4C-412F-9DCA-92D17CF1D67C}" type="presParOf" srcId="{1113AE59-1FFE-490F-ABCC-14AEBAB6D873}" destId="{48FBE0E9-892B-45CA-9D1E-D7FCDA952A6F}" srcOrd="4" destOrd="0" presId="urn:microsoft.com/office/officeart/2005/8/layout/hChevron3"/>
    <dgm:cxn modelId="{4D43BB59-7D85-4554-BBF2-E12F632E6E4E}" type="presParOf" srcId="{1113AE59-1FFE-490F-ABCC-14AEBAB6D873}" destId="{BD76BEF2-58CF-4758-B546-BA49DB50D755}" srcOrd="5" destOrd="0" presId="urn:microsoft.com/office/officeart/2005/8/layout/hChevron3"/>
    <dgm:cxn modelId="{A999BED5-0D3A-4B0F-A082-766D023932EB}" type="presParOf" srcId="{1113AE59-1FFE-490F-ABCC-14AEBAB6D873}" destId="{3552D31F-3719-4F87-85D3-0BEFF0B508F8}" srcOrd="6" destOrd="0" presId="urn:microsoft.com/office/officeart/2005/8/layout/hChevron3"/>
    <dgm:cxn modelId="{4EE034B0-C8C9-4178-B1BD-CC9C60840144}" type="presParOf" srcId="{1113AE59-1FFE-490F-ABCC-14AEBAB6D873}" destId="{CDE26404-F89E-460F-A39E-A249B1B736F4}" srcOrd="7" destOrd="0" presId="urn:microsoft.com/office/officeart/2005/8/layout/hChevron3"/>
    <dgm:cxn modelId="{C607412F-2272-4B94-9FCD-3209F757B665}" type="presParOf" srcId="{1113AE59-1FFE-490F-ABCC-14AEBAB6D873}" destId="{F293FBB4-BE54-4806-864C-1B91F977604C}"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C0948C-622C-43D8-8870-132D964C9F06}" type="doc">
      <dgm:prSet loTypeId="urn:microsoft.com/office/officeart/2005/8/layout/hierarchy6" loCatId="hierarchy" qsTypeId="urn:microsoft.com/office/officeart/2005/8/quickstyle/simple2" qsCatId="simple" csTypeId="urn:microsoft.com/office/officeart/2005/8/colors/accent1_1" csCatId="accent1" phldr="1"/>
      <dgm:spPr/>
      <dgm:t>
        <a:bodyPr/>
        <a:lstStyle/>
        <a:p>
          <a:endParaRPr lang="en-US"/>
        </a:p>
      </dgm:t>
    </dgm:pt>
    <dgm:pt modelId="{B8F7545D-796E-46F7-AD6D-16F0B5ADAA40}">
      <dgm:prSet phldrT="[Text]" custT="1"/>
      <dgm:spPr/>
      <dgm:t>
        <a:bodyPr/>
        <a:lstStyle/>
        <a:p>
          <a:r>
            <a:rPr lang="en-US" sz="1600" b="1" i="0" dirty="0"/>
            <a:t>PTECH</a:t>
          </a:r>
        </a:p>
      </dgm:t>
    </dgm:pt>
    <dgm:pt modelId="{940BA69A-7ECF-4450-ACFD-622F92AA00F2}" type="parTrans" cxnId="{0E2D8063-44E9-42E8-8468-9730BB23D793}">
      <dgm:prSet/>
      <dgm:spPr/>
      <dgm:t>
        <a:bodyPr/>
        <a:lstStyle/>
        <a:p>
          <a:endParaRPr lang="en-US"/>
        </a:p>
      </dgm:t>
    </dgm:pt>
    <dgm:pt modelId="{E539665F-0DB9-4D7E-BEDF-613F5C4B1A1F}" type="sibTrans" cxnId="{0E2D8063-44E9-42E8-8468-9730BB23D793}">
      <dgm:prSet/>
      <dgm:spPr/>
      <dgm:t>
        <a:bodyPr/>
        <a:lstStyle/>
        <a:p>
          <a:endParaRPr lang="en-US"/>
        </a:p>
      </dgm:t>
    </dgm:pt>
    <dgm:pt modelId="{619555E4-5849-430C-A335-A99E69456233}">
      <dgm:prSet phldrT="[Text]" custT="1"/>
      <dgm:spPr/>
      <dgm:t>
        <a:bodyPr/>
        <a:lstStyle/>
        <a:p>
          <a:r>
            <a:rPr lang="en-US" sz="1000" b="1" dirty="0"/>
            <a:t>Network Design &amp; Implementation</a:t>
          </a:r>
        </a:p>
      </dgm:t>
    </dgm:pt>
    <dgm:pt modelId="{AA6D1A05-95ED-4FA2-91B4-33AB0AD50FEB}" type="parTrans" cxnId="{87B66A5E-11E3-4545-BEB7-284AD2514B04}">
      <dgm:prSet/>
      <dgm:spPr/>
      <dgm:t>
        <a:bodyPr/>
        <a:lstStyle/>
        <a:p>
          <a:endParaRPr lang="en-US"/>
        </a:p>
      </dgm:t>
    </dgm:pt>
    <dgm:pt modelId="{13915C3D-739E-484B-BD43-E3053A84E2AD}" type="sibTrans" cxnId="{87B66A5E-11E3-4545-BEB7-284AD2514B04}">
      <dgm:prSet/>
      <dgm:spPr/>
      <dgm:t>
        <a:bodyPr/>
        <a:lstStyle/>
        <a:p>
          <a:endParaRPr lang="en-US"/>
        </a:p>
      </dgm:t>
    </dgm:pt>
    <dgm:pt modelId="{EEC81F8E-4EDC-46EB-9400-89F47B4C0074}">
      <dgm:prSet phldrT="[Text]" custT="1"/>
      <dgm:spPr/>
      <dgm:t>
        <a:bodyPr/>
        <a:lstStyle/>
        <a:p>
          <a:r>
            <a:rPr lang="en-US" sz="1000" b="1" dirty="0"/>
            <a:t>RF Planning &amp; Designing</a:t>
          </a:r>
        </a:p>
      </dgm:t>
    </dgm:pt>
    <dgm:pt modelId="{3237A37A-FD4E-4DA2-A730-1B4CA32154E9}" type="parTrans" cxnId="{966E0271-1AD9-493C-AE10-AC27FDE690E0}">
      <dgm:prSet/>
      <dgm:spPr/>
      <dgm:t>
        <a:bodyPr/>
        <a:lstStyle/>
        <a:p>
          <a:endParaRPr lang="en-US"/>
        </a:p>
      </dgm:t>
    </dgm:pt>
    <dgm:pt modelId="{B1DB1BD1-B80F-4197-B430-3A7E729A808A}" type="sibTrans" cxnId="{966E0271-1AD9-493C-AE10-AC27FDE690E0}">
      <dgm:prSet/>
      <dgm:spPr/>
      <dgm:t>
        <a:bodyPr/>
        <a:lstStyle/>
        <a:p>
          <a:endParaRPr lang="en-US"/>
        </a:p>
      </dgm:t>
    </dgm:pt>
    <dgm:pt modelId="{2317923E-A722-43FE-8004-31253AA712F5}">
      <dgm:prSet phldrT="[Text]" custT="1"/>
      <dgm:spPr/>
      <dgm:t>
        <a:bodyPr/>
        <a:lstStyle/>
        <a:p>
          <a:r>
            <a:rPr lang="en-US" sz="1000" b="1" dirty="0"/>
            <a:t>RF Optimization &amp; Drive Test</a:t>
          </a:r>
        </a:p>
      </dgm:t>
    </dgm:pt>
    <dgm:pt modelId="{32AAF4C9-A0D4-41B1-A9BF-0A6398AE0D5D}" type="parTrans" cxnId="{7C351E4D-8ACC-425D-A404-84E16CD70A49}">
      <dgm:prSet/>
      <dgm:spPr/>
      <dgm:t>
        <a:bodyPr/>
        <a:lstStyle/>
        <a:p>
          <a:endParaRPr lang="en-US"/>
        </a:p>
      </dgm:t>
    </dgm:pt>
    <dgm:pt modelId="{4D141F77-F8FF-4964-9FD5-4DFFB6D30A0B}" type="sibTrans" cxnId="{7C351E4D-8ACC-425D-A404-84E16CD70A49}">
      <dgm:prSet/>
      <dgm:spPr/>
      <dgm:t>
        <a:bodyPr/>
        <a:lstStyle/>
        <a:p>
          <a:endParaRPr lang="en-US"/>
        </a:p>
      </dgm:t>
    </dgm:pt>
    <dgm:pt modelId="{133599A2-F37B-4D38-B6C4-AC929C0B6C22}">
      <dgm:prSet phldrT="[Text]" custT="1"/>
      <dgm:spPr/>
      <dgm:t>
        <a:bodyPr/>
        <a:lstStyle/>
        <a:p>
          <a:r>
            <a:rPr lang="en-US" sz="1000" b="1" dirty="0"/>
            <a:t>Network Support/Operations Services</a:t>
          </a:r>
        </a:p>
      </dgm:t>
    </dgm:pt>
    <dgm:pt modelId="{793A660A-9F78-4364-B848-51DB6428CAF6}" type="parTrans" cxnId="{B10B8BBD-4103-40F9-AFAE-9AC5365322CB}">
      <dgm:prSet/>
      <dgm:spPr/>
      <dgm:t>
        <a:bodyPr/>
        <a:lstStyle/>
        <a:p>
          <a:endParaRPr lang="en-IN"/>
        </a:p>
      </dgm:t>
    </dgm:pt>
    <dgm:pt modelId="{46AFAA1F-430A-455D-BF9F-7E15A8E1328B}" type="sibTrans" cxnId="{B10B8BBD-4103-40F9-AFAE-9AC5365322CB}">
      <dgm:prSet/>
      <dgm:spPr/>
      <dgm:t>
        <a:bodyPr/>
        <a:lstStyle/>
        <a:p>
          <a:endParaRPr lang="en-IN"/>
        </a:p>
      </dgm:t>
    </dgm:pt>
    <dgm:pt modelId="{95C43D44-90E8-46BA-9ED5-7552EA087593}">
      <dgm:prSet phldrT="[Text]" custT="1"/>
      <dgm:spPr/>
      <dgm:t>
        <a:bodyPr/>
        <a:lstStyle/>
        <a:p>
          <a:r>
            <a:rPr lang="en-IN" sz="1000" b="1" dirty="0">
              <a:latin typeface="Constantia" panose="02030602050306030303" pitchFamily="18" charset="0"/>
            </a:rPr>
            <a:t>Transmission Planning Services</a:t>
          </a:r>
          <a:endParaRPr lang="en-US" sz="1000" b="1" dirty="0"/>
        </a:p>
      </dgm:t>
    </dgm:pt>
    <dgm:pt modelId="{148899D0-A142-4183-A02F-E37E56F463DC}" type="parTrans" cxnId="{29E84A96-0935-4DBE-A4F8-FBE2C58F465F}">
      <dgm:prSet/>
      <dgm:spPr/>
      <dgm:t>
        <a:bodyPr/>
        <a:lstStyle/>
        <a:p>
          <a:endParaRPr lang="en-IN"/>
        </a:p>
      </dgm:t>
    </dgm:pt>
    <dgm:pt modelId="{A8863282-BA75-438B-8821-E0C385D5DD0A}" type="sibTrans" cxnId="{29E84A96-0935-4DBE-A4F8-FBE2C58F465F}">
      <dgm:prSet/>
      <dgm:spPr/>
      <dgm:t>
        <a:bodyPr/>
        <a:lstStyle/>
        <a:p>
          <a:endParaRPr lang="en-IN"/>
        </a:p>
      </dgm:t>
    </dgm:pt>
    <dgm:pt modelId="{352E79B0-50CC-459A-A6A5-8D66BA409F37}">
      <dgm:prSet phldrT="[Text]" custT="1"/>
      <dgm:spPr/>
      <dgm:t>
        <a:bodyPr/>
        <a:lstStyle/>
        <a:p>
          <a:r>
            <a:rPr lang="en-US" sz="1000" b="1" dirty="0"/>
            <a:t>Resource Management</a:t>
          </a:r>
        </a:p>
      </dgm:t>
    </dgm:pt>
    <dgm:pt modelId="{E0269EA3-F171-4F98-A854-73AA9B418F72}" type="parTrans" cxnId="{B328E573-CCB9-4176-B28C-2D6D6EB9A75E}">
      <dgm:prSet/>
      <dgm:spPr/>
      <dgm:t>
        <a:bodyPr/>
        <a:lstStyle/>
        <a:p>
          <a:endParaRPr lang="en-IN"/>
        </a:p>
      </dgm:t>
    </dgm:pt>
    <dgm:pt modelId="{46F8FF23-D2CC-4E43-8BAF-0C60A229FAA1}" type="sibTrans" cxnId="{B328E573-CCB9-4176-B28C-2D6D6EB9A75E}">
      <dgm:prSet/>
      <dgm:spPr/>
      <dgm:t>
        <a:bodyPr/>
        <a:lstStyle/>
        <a:p>
          <a:endParaRPr lang="en-IN"/>
        </a:p>
      </dgm:t>
    </dgm:pt>
    <dgm:pt modelId="{CE85B58C-3EF9-46F2-B3C9-B29B00607D84}">
      <dgm:prSet phldrT="[Text]" custT="1"/>
      <dgm:spPr/>
      <dgm:t>
        <a:bodyPr/>
        <a:lstStyle/>
        <a:p>
          <a:r>
            <a:rPr lang="en-US" sz="1000" b="1" dirty="0"/>
            <a:t>Automation</a:t>
          </a:r>
        </a:p>
        <a:p>
          <a:r>
            <a:rPr lang="en-US" sz="1000" b="1" dirty="0"/>
            <a:t> Solutions</a:t>
          </a:r>
        </a:p>
      </dgm:t>
    </dgm:pt>
    <dgm:pt modelId="{2592219F-A1A6-4811-8131-284D20AD8353}" type="parTrans" cxnId="{D47686FD-D7EF-4AE2-AF06-B176A02AD271}">
      <dgm:prSet/>
      <dgm:spPr/>
      <dgm:t>
        <a:bodyPr/>
        <a:lstStyle/>
        <a:p>
          <a:endParaRPr lang="en-IN"/>
        </a:p>
      </dgm:t>
    </dgm:pt>
    <dgm:pt modelId="{5F7790ED-AC86-4A4E-B47A-D54044BA291B}" type="sibTrans" cxnId="{D47686FD-D7EF-4AE2-AF06-B176A02AD271}">
      <dgm:prSet/>
      <dgm:spPr/>
      <dgm:t>
        <a:bodyPr/>
        <a:lstStyle/>
        <a:p>
          <a:endParaRPr lang="en-IN"/>
        </a:p>
      </dgm:t>
    </dgm:pt>
    <dgm:pt modelId="{E3BB580E-A3E6-4397-A05A-5EDE822DA952}">
      <dgm:prSet phldrT="[Text]" custT="1"/>
      <dgm:spPr/>
      <dgm:t>
        <a:bodyPr/>
        <a:lstStyle/>
        <a:p>
          <a:r>
            <a:rPr lang="en-US" sz="1000" b="1" dirty="0"/>
            <a:t>Data Center Design &amp; Solutions</a:t>
          </a:r>
        </a:p>
      </dgm:t>
    </dgm:pt>
    <dgm:pt modelId="{33FE17FB-5B75-4C0A-9A3F-27ABCD32341C}" type="parTrans" cxnId="{40197334-4D96-4CFB-BB4A-89AE3D4A0477}">
      <dgm:prSet/>
      <dgm:spPr/>
      <dgm:t>
        <a:bodyPr/>
        <a:lstStyle/>
        <a:p>
          <a:endParaRPr lang="en-IN"/>
        </a:p>
      </dgm:t>
    </dgm:pt>
    <dgm:pt modelId="{0B954D7D-E787-492A-8D3A-1D1FCD8400B9}" type="sibTrans" cxnId="{40197334-4D96-4CFB-BB4A-89AE3D4A0477}">
      <dgm:prSet/>
      <dgm:spPr/>
      <dgm:t>
        <a:bodyPr/>
        <a:lstStyle/>
        <a:p>
          <a:endParaRPr lang="en-IN"/>
        </a:p>
      </dgm:t>
    </dgm:pt>
    <dgm:pt modelId="{B596CBB9-C9EF-497D-A2F9-21E8D6F72486}">
      <dgm:prSet phldrT="[Text]" custT="1"/>
      <dgm:spPr/>
      <dgm:t>
        <a:bodyPr/>
        <a:lstStyle/>
        <a:p>
          <a:r>
            <a:rPr lang="en-US" sz="1000" b="1" dirty="0"/>
            <a:t>Product Offerings</a:t>
          </a:r>
        </a:p>
      </dgm:t>
    </dgm:pt>
    <dgm:pt modelId="{43B2A9B0-EB11-4E83-91E1-D6292566B653}" type="parTrans" cxnId="{DBB4370D-EED8-4CB6-B955-58995DA82E63}">
      <dgm:prSet/>
      <dgm:spPr/>
      <dgm:t>
        <a:bodyPr/>
        <a:lstStyle/>
        <a:p>
          <a:endParaRPr lang="en-IN"/>
        </a:p>
      </dgm:t>
    </dgm:pt>
    <dgm:pt modelId="{7F637D6E-6C0B-499F-99A7-0491392D100E}" type="sibTrans" cxnId="{DBB4370D-EED8-4CB6-B955-58995DA82E63}">
      <dgm:prSet/>
      <dgm:spPr/>
      <dgm:t>
        <a:bodyPr/>
        <a:lstStyle/>
        <a:p>
          <a:endParaRPr lang="en-IN"/>
        </a:p>
      </dgm:t>
    </dgm:pt>
    <dgm:pt modelId="{4F14E471-3B25-4E26-B6E8-4B85E4A11842}" type="pres">
      <dgm:prSet presAssocID="{84C0948C-622C-43D8-8870-132D964C9F06}" presName="mainComposite" presStyleCnt="0">
        <dgm:presLayoutVars>
          <dgm:chPref val="1"/>
          <dgm:dir/>
          <dgm:animOne val="branch"/>
          <dgm:animLvl val="lvl"/>
          <dgm:resizeHandles val="exact"/>
        </dgm:presLayoutVars>
      </dgm:prSet>
      <dgm:spPr/>
    </dgm:pt>
    <dgm:pt modelId="{45079472-CCA3-4319-880D-32C503FC3C97}" type="pres">
      <dgm:prSet presAssocID="{84C0948C-622C-43D8-8870-132D964C9F06}" presName="hierFlow" presStyleCnt="0"/>
      <dgm:spPr/>
    </dgm:pt>
    <dgm:pt modelId="{E87D264C-97EB-47E5-B83A-FD6447E5AFBA}" type="pres">
      <dgm:prSet presAssocID="{84C0948C-622C-43D8-8870-132D964C9F06}" presName="hierChild1" presStyleCnt="0">
        <dgm:presLayoutVars>
          <dgm:chPref val="1"/>
          <dgm:animOne val="branch"/>
          <dgm:animLvl val="lvl"/>
        </dgm:presLayoutVars>
      </dgm:prSet>
      <dgm:spPr/>
    </dgm:pt>
    <dgm:pt modelId="{4CFD7E90-394A-4753-B95B-102CCF815834}" type="pres">
      <dgm:prSet presAssocID="{B8F7545D-796E-46F7-AD6D-16F0B5ADAA40}" presName="Name14" presStyleCnt="0"/>
      <dgm:spPr/>
    </dgm:pt>
    <dgm:pt modelId="{237BDD8F-7E0E-4F39-95DB-8F7D3E4D2F14}" type="pres">
      <dgm:prSet presAssocID="{B8F7545D-796E-46F7-AD6D-16F0B5ADAA40}" presName="level1Shape" presStyleLbl="node0" presStyleIdx="0" presStyleCnt="1" custScaleX="190972" custScaleY="248512" custLinFactX="-27418" custLinFactNeighborX="-100000" custLinFactNeighborY="-14216">
        <dgm:presLayoutVars>
          <dgm:chPref val="3"/>
        </dgm:presLayoutVars>
      </dgm:prSet>
      <dgm:spPr/>
    </dgm:pt>
    <dgm:pt modelId="{E61F003B-B2FF-4803-BA3E-519ED042D6B5}" type="pres">
      <dgm:prSet presAssocID="{B8F7545D-796E-46F7-AD6D-16F0B5ADAA40}" presName="hierChild2" presStyleCnt="0"/>
      <dgm:spPr/>
    </dgm:pt>
    <dgm:pt modelId="{F5BB558E-5060-485C-83BA-03F2923F73ED}" type="pres">
      <dgm:prSet presAssocID="{AA6D1A05-95ED-4FA2-91B4-33AB0AD50FEB}" presName="Name19" presStyleLbl="parChTrans1D2" presStyleIdx="0" presStyleCnt="9"/>
      <dgm:spPr/>
    </dgm:pt>
    <dgm:pt modelId="{47A43218-2B0E-4AA1-A5BF-DBF9944E5CC8}" type="pres">
      <dgm:prSet presAssocID="{619555E4-5849-430C-A335-A99E69456233}" presName="Name21" presStyleCnt="0"/>
      <dgm:spPr/>
    </dgm:pt>
    <dgm:pt modelId="{9087BE4E-2088-4D43-8662-476E8C0E0F6F}" type="pres">
      <dgm:prSet presAssocID="{619555E4-5849-430C-A335-A99E69456233}" presName="level2Shape" presStyleLbl="node2" presStyleIdx="0" presStyleCnt="9" custScaleX="163832" custScaleY="212552"/>
      <dgm:spPr/>
    </dgm:pt>
    <dgm:pt modelId="{1B630EB4-A699-4A72-B165-D83DE50B6B34}" type="pres">
      <dgm:prSet presAssocID="{619555E4-5849-430C-A335-A99E69456233}" presName="hierChild3" presStyleCnt="0"/>
      <dgm:spPr/>
    </dgm:pt>
    <dgm:pt modelId="{B3549166-8F6E-46EB-9155-62277383A716}" type="pres">
      <dgm:prSet presAssocID="{3237A37A-FD4E-4DA2-A730-1B4CA32154E9}" presName="Name19" presStyleLbl="parChTrans1D2" presStyleIdx="1" presStyleCnt="9"/>
      <dgm:spPr/>
    </dgm:pt>
    <dgm:pt modelId="{F240ED90-4ACD-481A-858B-C699EDF40A31}" type="pres">
      <dgm:prSet presAssocID="{EEC81F8E-4EDC-46EB-9400-89F47B4C0074}" presName="Name21" presStyleCnt="0"/>
      <dgm:spPr/>
    </dgm:pt>
    <dgm:pt modelId="{EAE63A89-769D-4934-B1BA-0ADAD408AA8E}" type="pres">
      <dgm:prSet presAssocID="{EEC81F8E-4EDC-46EB-9400-89F47B4C0074}" presName="level2Shape" presStyleLbl="node2" presStyleIdx="1" presStyleCnt="9" custScaleX="184907" custScaleY="205654"/>
      <dgm:spPr/>
    </dgm:pt>
    <dgm:pt modelId="{748E42D2-4E03-49FF-9A0C-052E2BE708DA}" type="pres">
      <dgm:prSet presAssocID="{EEC81F8E-4EDC-46EB-9400-89F47B4C0074}" presName="hierChild3" presStyleCnt="0"/>
      <dgm:spPr/>
    </dgm:pt>
    <dgm:pt modelId="{09CAAABE-7605-4FC7-83DF-261780C57011}" type="pres">
      <dgm:prSet presAssocID="{32AAF4C9-A0D4-41B1-A9BF-0A6398AE0D5D}" presName="Name19" presStyleLbl="parChTrans1D2" presStyleIdx="2" presStyleCnt="9"/>
      <dgm:spPr/>
    </dgm:pt>
    <dgm:pt modelId="{4E19FC39-C939-46F2-B59C-BC7DC95A887A}" type="pres">
      <dgm:prSet presAssocID="{2317923E-A722-43FE-8004-31253AA712F5}" presName="Name21" presStyleCnt="0"/>
      <dgm:spPr/>
    </dgm:pt>
    <dgm:pt modelId="{BBDB7D86-75D8-4971-952D-EAD27BADE2B0}" type="pres">
      <dgm:prSet presAssocID="{2317923E-A722-43FE-8004-31253AA712F5}" presName="level2Shape" presStyleLbl="node2" presStyleIdx="2" presStyleCnt="9" custScaleX="187659" custScaleY="212550"/>
      <dgm:spPr/>
    </dgm:pt>
    <dgm:pt modelId="{CAD67195-D015-43E9-8CCA-EF8F45D7D8D9}" type="pres">
      <dgm:prSet presAssocID="{2317923E-A722-43FE-8004-31253AA712F5}" presName="hierChild3" presStyleCnt="0"/>
      <dgm:spPr/>
    </dgm:pt>
    <dgm:pt modelId="{4AEBD179-F768-4075-90D1-21949A3648FF}" type="pres">
      <dgm:prSet presAssocID="{793A660A-9F78-4364-B848-51DB6428CAF6}" presName="Name19" presStyleLbl="parChTrans1D2" presStyleIdx="3" presStyleCnt="9"/>
      <dgm:spPr/>
    </dgm:pt>
    <dgm:pt modelId="{90395159-BD78-41EE-964C-D76053C3BB56}" type="pres">
      <dgm:prSet presAssocID="{133599A2-F37B-4D38-B6C4-AC929C0B6C22}" presName="Name21" presStyleCnt="0"/>
      <dgm:spPr/>
    </dgm:pt>
    <dgm:pt modelId="{C59DC6ED-61BD-4F98-B5A3-51BAD167D579}" type="pres">
      <dgm:prSet presAssocID="{133599A2-F37B-4D38-B6C4-AC929C0B6C22}" presName="level2Shape" presStyleLbl="node2" presStyleIdx="3" presStyleCnt="9" custScaleX="193064" custScaleY="212551"/>
      <dgm:spPr/>
    </dgm:pt>
    <dgm:pt modelId="{01269D27-6A64-41E3-BA17-7CC9BFE830BD}" type="pres">
      <dgm:prSet presAssocID="{133599A2-F37B-4D38-B6C4-AC929C0B6C22}" presName="hierChild3" presStyleCnt="0"/>
      <dgm:spPr/>
    </dgm:pt>
    <dgm:pt modelId="{67DED8C8-04EB-4392-88D2-B4DDDDF8EE86}" type="pres">
      <dgm:prSet presAssocID="{148899D0-A142-4183-A02F-E37E56F463DC}" presName="Name19" presStyleLbl="parChTrans1D2" presStyleIdx="4" presStyleCnt="9"/>
      <dgm:spPr/>
    </dgm:pt>
    <dgm:pt modelId="{BC3838DB-7EA1-4F2B-9C4D-70C606AF6A65}" type="pres">
      <dgm:prSet presAssocID="{95C43D44-90E8-46BA-9ED5-7552EA087593}" presName="Name21" presStyleCnt="0"/>
      <dgm:spPr/>
    </dgm:pt>
    <dgm:pt modelId="{4A3B7BCE-FA5E-4CF9-959B-F4D0D2E822D0}" type="pres">
      <dgm:prSet presAssocID="{95C43D44-90E8-46BA-9ED5-7552EA087593}" presName="level2Shape" presStyleLbl="node2" presStyleIdx="4" presStyleCnt="9" custScaleX="213373" custScaleY="210853"/>
      <dgm:spPr/>
    </dgm:pt>
    <dgm:pt modelId="{AD15BFD1-A6F8-425C-98B6-476EF25450B0}" type="pres">
      <dgm:prSet presAssocID="{95C43D44-90E8-46BA-9ED5-7552EA087593}" presName="hierChild3" presStyleCnt="0"/>
      <dgm:spPr/>
    </dgm:pt>
    <dgm:pt modelId="{268D5AEB-F6D9-4009-8E62-5A7D06BC0DA6}" type="pres">
      <dgm:prSet presAssocID="{E0269EA3-F171-4F98-A854-73AA9B418F72}" presName="Name19" presStyleLbl="parChTrans1D2" presStyleIdx="5" presStyleCnt="9"/>
      <dgm:spPr/>
    </dgm:pt>
    <dgm:pt modelId="{BEDD1397-6BE9-4F2A-AA55-B6412EEE9D14}" type="pres">
      <dgm:prSet presAssocID="{352E79B0-50CC-459A-A6A5-8D66BA409F37}" presName="Name21" presStyleCnt="0"/>
      <dgm:spPr/>
    </dgm:pt>
    <dgm:pt modelId="{145A6252-CA91-439B-9AC5-574AF9CA39A9}" type="pres">
      <dgm:prSet presAssocID="{352E79B0-50CC-459A-A6A5-8D66BA409F37}" presName="level2Shape" presStyleLbl="node2" presStyleIdx="5" presStyleCnt="9" custScaleX="199466" custScaleY="201350"/>
      <dgm:spPr/>
    </dgm:pt>
    <dgm:pt modelId="{B6640801-B451-403B-8B1E-0CA7FE512CCC}" type="pres">
      <dgm:prSet presAssocID="{352E79B0-50CC-459A-A6A5-8D66BA409F37}" presName="hierChild3" presStyleCnt="0"/>
      <dgm:spPr/>
    </dgm:pt>
    <dgm:pt modelId="{02C672A5-1037-4DEC-AFE1-9AC7E2766B64}" type="pres">
      <dgm:prSet presAssocID="{2592219F-A1A6-4811-8131-284D20AD8353}" presName="Name19" presStyleLbl="parChTrans1D2" presStyleIdx="6" presStyleCnt="9"/>
      <dgm:spPr/>
    </dgm:pt>
    <dgm:pt modelId="{3C49C543-27EA-4984-8E30-1622C2E4A1E6}" type="pres">
      <dgm:prSet presAssocID="{CE85B58C-3EF9-46F2-B3C9-B29B00607D84}" presName="Name21" presStyleCnt="0"/>
      <dgm:spPr/>
    </dgm:pt>
    <dgm:pt modelId="{20A7DD64-6B9F-4079-A166-0DDF773A9CB7}" type="pres">
      <dgm:prSet presAssocID="{CE85B58C-3EF9-46F2-B3C9-B29B00607D84}" presName="level2Shape" presStyleLbl="node2" presStyleIdx="6" presStyleCnt="9" custScaleX="193822" custScaleY="211400"/>
      <dgm:spPr/>
    </dgm:pt>
    <dgm:pt modelId="{CC7309D4-21AD-4177-9811-7950A6E39C6C}" type="pres">
      <dgm:prSet presAssocID="{CE85B58C-3EF9-46F2-B3C9-B29B00607D84}" presName="hierChild3" presStyleCnt="0"/>
      <dgm:spPr/>
    </dgm:pt>
    <dgm:pt modelId="{5A283FCD-1697-4691-947E-34169F8FD3FF}" type="pres">
      <dgm:prSet presAssocID="{33FE17FB-5B75-4C0A-9A3F-27ABCD32341C}" presName="Name19" presStyleLbl="parChTrans1D2" presStyleIdx="7" presStyleCnt="9"/>
      <dgm:spPr/>
    </dgm:pt>
    <dgm:pt modelId="{B2F7138A-4350-4AC9-82E1-883E0040E86B}" type="pres">
      <dgm:prSet presAssocID="{E3BB580E-A3E6-4397-A05A-5EDE822DA952}" presName="Name21" presStyleCnt="0"/>
      <dgm:spPr/>
    </dgm:pt>
    <dgm:pt modelId="{F7AAF777-4C60-46BD-A0A1-CE3827AF6DD2}" type="pres">
      <dgm:prSet presAssocID="{E3BB580E-A3E6-4397-A05A-5EDE822DA952}" presName="level2Shape" presStyleLbl="node2" presStyleIdx="7" presStyleCnt="9" custScaleX="153038" custScaleY="211400"/>
      <dgm:spPr/>
    </dgm:pt>
    <dgm:pt modelId="{3C17C157-13C4-400A-B88B-605A473FCB04}" type="pres">
      <dgm:prSet presAssocID="{E3BB580E-A3E6-4397-A05A-5EDE822DA952}" presName="hierChild3" presStyleCnt="0"/>
      <dgm:spPr/>
    </dgm:pt>
    <dgm:pt modelId="{4889143E-C81D-4679-8951-C54AA0C42438}" type="pres">
      <dgm:prSet presAssocID="{43B2A9B0-EB11-4E83-91E1-D6292566B653}" presName="Name19" presStyleLbl="parChTrans1D2" presStyleIdx="8" presStyleCnt="9"/>
      <dgm:spPr/>
    </dgm:pt>
    <dgm:pt modelId="{98679068-4D28-4405-A0DF-A5A3D6F88320}" type="pres">
      <dgm:prSet presAssocID="{B596CBB9-C9EF-497D-A2F9-21E8D6F72486}" presName="Name21" presStyleCnt="0"/>
      <dgm:spPr/>
    </dgm:pt>
    <dgm:pt modelId="{58072B35-ED77-4D5B-AEDE-9E34BD51D9F4}" type="pres">
      <dgm:prSet presAssocID="{B596CBB9-C9EF-497D-A2F9-21E8D6F72486}" presName="level2Shape" presStyleLbl="node2" presStyleIdx="8" presStyleCnt="9" custScaleX="153038" custScaleY="211400"/>
      <dgm:spPr/>
    </dgm:pt>
    <dgm:pt modelId="{87FA7310-D1E8-4B19-A501-8A3081521048}" type="pres">
      <dgm:prSet presAssocID="{B596CBB9-C9EF-497D-A2F9-21E8D6F72486}" presName="hierChild3" presStyleCnt="0"/>
      <dgm:spPr/>
    </dgm:pt>
    <dgm:pt modelId="{C4E6BA1C-5EF5-4E56-AD20-A578376AE7BA}" type="pres">
      <dgm:prSet presAssocID="{84C0948C-622C-43D8-8870-132D964C9F06}" presName="bgShapesFlow" presStyleCnt="0"/>
      <dgm:spPr/>
    </dgm:pt>
  </dgm:ptLst>
  <dgm:cxnLst>
    <dgm:cxn modelId="{DBB4370D-EED8-4CB6-B955-58995DA82E63}" srcId="{B8F7545D-796E-46F7-AD6D-16F0B5ADAA40}" destId="{B596CBB9-C9EF-497D-A2F9-21E8D6F72486}" srcOrd="8" destOrd="0" parTransId="{43B2A9B0-EB11-4E83-91E1-D6292566B653}" sibTransId="{7F637D6E-6C0B-499F-99A7-0491392D100E}"/>
    <dgm:cxn modelId="{C5ECB90F-A675-4795-8DF1-9B01B842AB90}" type="presOf" srcId="{E0269EA3-F171-4F98-A854-73AA9B418F72}" destId="{268D5AEB-F6D9-4009-8E62-5A7D06BC0DA6}" srcOrd="0" destOrd="0" presId="urn:microsoft.com/office/officeart/2005/8/layout/hierarchy6"/>
    <dgm:cxn modelId="{681B9D22-3B9C-4AF5-AC1A-CFC20FDC3AD4}" type="presOf" srcId="{B596CBB9-C9EF-497D-A2F9-21E8D6F72486}" destId="{58072B35-ED77-4D5B-AEDE-9E34BD51D9F4}" srcOrd="0" destOrd="0" presId="urn:microsoft.com/office/officeart/2005/8/layout/hierarchy6"/>
    <dgm:cxn modelId="{B1237224-6A7C-4D1D-9A0E-ABA9A27C044A}" type="presOf" srcId="{32AAF4C9-A0D4-41B1-A9BF-0A6398AE0D5D}" destId="{09CAAABE-7605-4FC7-83DF-261780C57011}" srcOrd="0" destOrd="0" presId="urn:microsoft.com/office/officeart/2005/8/layout/hierarchy6"/>
    <dgm:cxn modelId="{5B3C312C-C331-4E7D-9355-9FE96ED8F1E9}" type="presOf" srcId="{619555E4-5849-430C-A335-A99E69456233}" destId="{9087BE4E-2088-4D43-8662-476E8C0E0F6F}" srcOrd="0" destOrd="0" presId="urn:microsoft.com/office/officeart/2005/8/layout/hierarchy6"/>
    <dgm:cxn modelId="{F254C330-507D-488E-9626-9E50620C0DF3}" type="presOf" srcId="{793A660A-9F78-4364-B848-51DB6428CAF6}" destId="{4AEBD179-F768-4075-90D1-21949A3648FF}" srcOrd="0" destOrd="0" presId="urn:microsoft.com/office/officeart/2005/8/layout/hierarchy6"/>
    <dgm:cxn modelId="{40197334-4D96-4CFB-BB4A-89AE3D4A0477}" srcId="{B8F7545D-796E-46F7-AD6D-16F0B5ADAA40}" destId="{E3BB580E-A3E6-4397-A05A-5EDE822DA952}" srcOrd="7" destOrd="0" parTransId="{33FE17FB-5B75-4C0A-9A3F-27ABCD32341C}" sibTransId="{0B954D7D-E787-492A-8D3A-1D1FCD8400B9}"/>
    <dgm:cxn modelId="{5DFE503F-610B-47C5-A138-7B9A061FB650}" type="presOf" srcId="{95C43D44-90E8-46BA-9ED5-7552EA087593}" destId="{4A3B7BCE-FA5E-4CF9-959B-F4D0D2E822D0}" srcOrd="0" destOrd="0" presId="urn:microsoft.com/office/officeart/2005/8/layout/hierarchy6"/>
    <dgm:cxn modelId="{922A3C46-4BAF-4C3F-985B-AEE9D084A1AA}" type="presOf" srcId="{352E79B0-50CC-459A-A6A5-8D66BA409F37}" destId="{145A6252-CA91-439B-9AC5-574AF9CA39A9}" srcOrd="0" destOrd="0" presId="urn:microsoft.com/office/officeart/2005/8/layout/hierarchy6"/>
    <dgm:cxn modelId="{7C351E4D-8ACC-425D-A404-84E16CD70A49}" srcId="{B8F7545D-796E-46F7-AD6D-16F0B5ADAA40}" destId="{2317923E-A722-43FE-8004-31253AA712F5}" srcOrd="2" destOrd="0" parTransId="{32AAF4C9-A0D4-41B1-A9BF-0A6398AE0D5D}" sibTransId="{4D141F77-F8FF-4964-9FD5-4DFFB6D30A0B}"/>
    <dgm:cxn modelId="{44CEC656-CAFD-4B25-8DB3-DD1CA9691394}" type="presOf" srcId="{33FE17FB-5B75-4C0A-9A3F-27ABCD32341C}" destId="{5A283FCD-1697-4691-947E-34169F8FD3FF}" srcOrd="0" destOrd="0" presId="urn:microsoft.com/office/officeart/2005/8/layout/hierarchy6"/>
    <dgm:cxn modelId="{87B66A5E-11E3-4545-BEB7-284AD2514B04}" srcId="{B8F7545D-796E-46F7-AD6D-16F0B5ADAA40}" destId="{619555E4-5849-430C-A335-A99E69456233}" srcOrd="0" destOrd="0" parTransId="{AA6D1A05-95ED-4FA2-91B4-33AB0AD50FEB}" sibTransId="{13915C3D-739E-484B-BD43-E3053A84E2AD}"/>
    <dgm:cxn modelId="{8ACF385F-9778-4772-AA3F-5045224458E3}" type="presOf" srcId="{2317923E-A722-43FE-8004-31253AA712F5}" destId="{BBDB7D86-75D8-4971-952D-EAD27BADE2B0}" srcOrd="0" destOrd="0" presId="urn:microsoft.com/office/officeart/2005/8/layout/hierarchy6"/>
    <dgm:cxn modelId="{0E2D8063-44E9-42E8-8468-9730BB23D793}" srcId="{84C0948C-622C-43D8-8870-132D964C9F06}" destId="{B8F7545D-796E-46F7-AD6D-16F0B5ADAA40}" srcOrd="0" destOrd="0" parTransId="{940BA69A-7ECF-4450-ACFD-622F92AA00F2}" sibTransId="{E539665F-0DB9-4D7E-BEDF-613F5C4B1A1F}"/>
    <dgm:cxn modelId="{8D127D70-2E66-4C4D-889E-074FF65128E6}" type="presOf" srcId="{3237A37A-FD4E-4DA2-A730-1B4CA32154E9}" destId="{B3549166-8F6E-46EB-9155-62277383A716}" srcOrd="0" destOrd="0" presId="urn:microsoft.com/office/officeart/2005/8/layout/hierarchy6"/>
    <dgm:cxn modelId="{966E0271-1AD9-493C-AE10-AC27FDE690E0}" srcId="{B8F7545D-796E-46F7-AD6D-16F0B5ADAA40}" destId="{EEC81F8E-4EDC-46EB-9400-89F47B4C0074}" srcOrd="1" destOrd="0" parTransId="{3237A37A-FD4E-4DA2-A730-1B4CA32154E9}" sibTransId="{B1DB1BD1-B80F-4197-B430-3A7E729A808A}"/>
    <dgm:cxn modelId="{B328E573-CCB9-4176-B28C-2D6D6EB9A75E}" srcId="{B8F7545D-796E-46F7-AD6D-16F0B5ADAA40}" destId="{352E79B0-50CC-459A-A6A5-8D66BA409F37}" srcOrd="5" destOrd="0" parTransId="{E0269EA3-F171-4F98-A854-73AA9B418F72}" sibTransId="{46F8FF23-D2CC-4E43-8BAF-0C60A229FAA1}"/>
    <dgm:cxn modelId="{9C3B4485-D10D-44B7-B645-42AB0D8F3EA2}" type="presOf" srcId="{43B2A9B0-EB11-4E83-91E1-D6292566B653}" destId="{4889143E-C81D-4679-8951-C54AA0C42438}" srcOrd="0" destOrd="0" presId="urn:microsoft.com/office/officeart/2005/8/layout/hierarchy6"/>
    <dgm:cxn modelId="{29E84A96-0935-4DBE-A4F8-FBE2C58F465F}" srcId="{B8F7545D-796E-46F7-AD6D-16F0B5ADAA40}" destId="{95C43D44-90E8-46BA-9ED5-7552EA087593}" srcOrd="4" destOrd="0" parTransId="{148899D0-A142-4183-A02F-E37E56F463DC}" sibTransId="{A8863282-BA75-438B-8821-E0C385D5DD0A}"/>
    <dgm:cxn modelId="{FBCE949B-2831-42D7-8419-81BDC0534868}" type="presOf" srcId="{CE85B58C-3EF9-46F2-B3C9-B29B00607D84}" destId="{20A7DD64-6B9F-4079-A166-0DDF773A9CB7}" srcOrd="0" destOrd="0" presId="urn:microsoft.com/office/officeart/2005/8/layout/hierarchy6"/>
    <dgm:cxn modelId="{175282B5-1860-4BB1-A646-1E0C51676D10}" type="presOf" srcId="{148899D0-A142-4183-A02F-E37E56F463DC}" destId="{67DED8C8-04EB-4392-88D2-B4DDDDF8EE86}" srcOrd="0" destOrd="0" presId="urn:microsoft.com/office/officeart/2005/8/layout/hierarchy6"/>
    <dgm:cxn modelId="{A0181BBA-84E8-4420-962F-361AB2F30C46}" type="presOf" srcId="{133599A2-F37B-4D38-B6C4-AC929C0B6C22}" destId="{C59DC6ED-61BD-4F98-B5A3-51BAD167D579}" srcOrd="0" destOrd="0" presId="urn:microsoft.com/office/officeart/2005/8/layout/hierarchy6"/>
    <dgm:cxn modelId="{B2981FBC-888F-4DAF-89B6-C0E99FB7F719}" type="presOf" srcId="{EEC81F8E-4EDC-46EB-9400-89F47B4C0074}" destId="{EAE63A89-769D-4934-B1BA-0ADAD408AA8E}" srcOrd="0" destOrd="0" presId="urn:microsoft.com/office/officeart/2005/8/layout/hierarchy6"/>
    <dgm:cxn modelId="{B10B8BBD-4103-40F9-AFAE-9AC5365322CB}" srcId="{B8F7545D-796E-46F7-AD6D-16F0B5ADAA40}" destId="{133599A2-F37B-4D38-B6C4-AC929C0B6C22}" srcOrd="3" destOrd="0" parTransId="{793A660A-9F78-4364-B848-51DB6428CAF6}" sibTransId="{46AFAA1F-430A-455D-BF9F-7E15A8E1328B}"/>
    <dgm:cxn modelId="{587B43BF-03E4-4640-BB43-94C20DC5E4AD}" type="presOf" srcId="{B8F7545D-796E-46F7-AD6D-16F0B5ADAA40}" destId="{237BDD8F-7E0E-4F39-95DB-8F7D3E4D2F14}" srcOrd="0" destOrd="0" presId="urn:microsoft.com/office/officeart/2005/8/layout/hierarchy6"/>
    <dgm:cxn modelId="{567537C3-B1DD-4E1A-AE4B-0B0FA57D022A}" type="presOf" srcId="{84C0948C-622C-43D8-8870-132D964C9F06}" destId="{4F14E471-3B25-4E26-B6E8-4B85E4A11842}" srcOrd="0" destOrd="0" presId="urn:microsoft.com/office/officeart/2005/8/layout/hierarchy6"/>
    <dgm:cxn modelId="{4EF87EC5-D02A-4260-A62D-5FAFA02CAE30}" type="presOf" srcId="{E3BB580E-A3E6-4397-A05A-5EDE822DA952}" destId="{F7AAF777-4C60-46BD-A0A1-CE3827AF6DD2}" srcOrd="0" destOrd="0" presId="urn:microsoft.com/office/officeart/2005/8/layout/hierarchy6"/>
    <dgm:cxn modelId="{3E4CEFD7-23C3-4F09-8BFF-61106DD6F375}" type="presOf" srcId="{AA6D1A05-95ED-4FA2-91B4-33AB0AD50FEB}" destId="{F5BB558E-5060-485C-83BA-03F2923F73ED}" srcOrd="0" destOrd="0" presId="urn:microsoft.com/office/officeart/2005/8/layout/hierarchy6"/>
    <dgm:cxn modelId="{65A7AAE5-306D-478B-9912-82B42FEF9137}" type="presOf" srcId="{2592219F-A1A6-4811-8131-284D20AD8353}" destId="{02C672A5-1037-4DEC-AFE1-9AC7E2766B64}" srcOrd="0" destOrd="0" presId="urn:microsoft.com/office/officeart/2005/8/layout/hierarchy6"/>
    <dgm:cxn modelId="{D47686FD-D7EF-4AE2-AF06-B176A02AD271}" srcId="{B8F7545D-796E-46F7-AD6D-16F0B5ADAA40}" destId="{CE85B58C-3EF9-46F2-B3C9-B29B00607D84}" srcOrd="6" destOrd="0" parTransId="{2592219F-A1A6-4811-8131-284D20AD8353}" sibTransId="{5F7790ED-AC86-4A4E-B47A-D54044BA291B}"/>
    <dgm:cxn modelId="{87B49457-3206-4CAC-8CBA-E4EF02FB89C1}" type="presParOf" srcId="{4F14E471-3B25-4E26-B6E8-4B85E4A11842}" destId="{45079472-CCA3-4319-880D-32C503FC3C97}" srcOrd="0" destOrd="0" presId="urn:microsoft.com/office/officeart/2005/8/layout/hierarchy6"/>
    <dgm:cxn modelId="{ACFA399E-1FCE-4AE0-AD3B-8B74347A865E}" type="presParOf" srcId="{45079472-CCA3-4319-880D-32C503FC3C97}" destId="{E87D264C-97EB-47E5-B83A-FD6447E5AFBA}" srcOrd="0" destOrd="0" presId="urn:microsoft.com/office/officeart/2005/8/layout/hierarchy6"/>
    <dgm:cxn modelId="{AEBD6C49-0027-435A-9A79-BADE765C36FA}" type="presParOf" srcId="{E87D264C-97EB-47E5-B83A-FD6447E5AFBA}" destId="{4CFD7E90-394A-4753-B95B-102CCF815834}" srcOrd="0" destOrd="0" presId="urn:microsoft.com/office/officeart/2005/8/layout/hierarchy6"/>
    <dgm:cxn modelId="{604D15A8-C617-4A71-8D8B-36103CF860BF}" type="presParOf" srcId="{4CFD7E90-394A-4753-B95B-102CCF815834}" destId="{237BDD8F-7E0E-4F39-95DB-8F7D3E4D2F14}" srcOrd="0" destOrd="0" presId="urn:microsoft.com/office/officeart/2005/8/layout/hierarchy6"/>
    <dgm:cxn modelId="{5F396F26-E109-42E7-B6F5-8B7E93A8DE0A}" type="presParOf" srcId="{4CFD7E90-394A-4753-B95B-102CCF815834}" destId="{E61F003B-B2FF-4803-BA3E-519ED042D6B5}" srcOrd="1" destOrd="0" presId="urn:microsoft.com/office/officeart/2005/8/layout/hierarchy6"/>
    <dgm:cxn modelId="{B8762013-0820-4C88-88A2-A74F2C9BCE20}" type="presParOf" srcId="{E61F003B-B2FF-4803-BA3E-519ED042D6B5}" destId="{F5BB558E-5060-485C-83BA-03F2923F73ED}" srcOrd="0" destOrd="0" presId="urn:microsoft.com/office/officeart/2005/8/layout/hierarchy6"/>
    <dgm:cxn modelId="{8F486841-12EB-43F0-A155-E6F83E3483CC}" type="presParOf" srcId="{E61F003B-B2FF-4803-BA3E-519ED042D6B5}" destId="{47A43218-2B0E-4AA1-A5BF-DBF9944E5CC8}" srcOrd="1" destOrd="0" presId="urn:microsoft.com/office/officeart/2005/8/layout/hierarchy6"/>
    <dgm:cxn modelId="{7BF2DD0E-00B9-47FC-B660-E43A5F4029B2}" type="presParOf" srcId="{47A43218-2B0E-4AA1-A5BF-DBF9944E5CC8}" destId="{9087BE4E-2088-4D43-8662-476E8C0E0F6F}" srcOrd="0" destOrd="0" presId="urn:microsoft.com/office/officeart/2005/8/layout/hierarchy6"/>
    <dgm:cxn modelId="{D35CFD52-FE3F-41F7-9E1F-42A6D931D775}" type="presParOf" srcId="{47A43218-2B0E-4AA1-A5BF-DBF9944E5CC8}" destId="{1B630EB4-A699-4A72-B165-D83DE50B6B34}" srcOrd="1" destOrd="0" presId="urn:microsoft.com/office/officeart/2005/8/layout/hierarchy6"/>
    <dgm:cxn modelId="{B03314A2-070A-4823-BF05-5AE1DCFA7644}" type="presParOf" srcId="{E61F003B-B2FF-4803-BA3E-519ED042D6B5}" destId="{B3549166-8F6E-46EB-9155-62277383A716}" srcOrd="2" destOrd="0" presId="urn:microsoft.com/office/officeart/2005/8/layout/hierarchy6"/>
    <dgm:cxn modelId="{18B41AF3-C1B8-40BD-AB79-F2324057A8CE}" type="presParOf" srcId="{E61F003B-B2FF-4803-BA3E-519ED042D6B5}" destId="{F240ED90-4ACD-481A-858B-C699EDF40A31}" srcOrd="3" destOrd="0" presId="urn:microsoft.com/office/officeart/2005/8/layout/hierarchy6"/>
    <dgm:cxn modelId="{AF2E8517-70B8-4D56-8291-13C05A20F5EB}" type="presParOf" srcId="{F240ED90-4ACD-481A-858B-C699EDF40A31}" destId="{EAE63A89-769D-4934-B1BA-0ADAD408AA8E}" srcOrd="0" destOrd="0" presId="urn:microsoft.com/office/officeart/2005/8/layout/hierarchy6"/>
    <dgm:cxn modelId="{87660923-04B1-41CC-9CD3-99E7BDADA8CF}" type="presParOf" srcId="{F240ED90-4ACD-481A-858B-C699EDF40A31}" destId="{748E42D2-4E03-49FF-9A0C-052E2BE708DA}" srcOrd="1" destOrd="0" presId="urn:microsoft.com/office/officeart/2005/8/layout/hierarchy6"/>
    <dgm:cxn modelId="{8A47163B-DE42-4E73-8288-A47B0B496204}" type="presParOf" srcId="{E61F003B-B2FF-4803-BA3E-519ED042D6B5}" destId="{09CAAABE-7605-4FC7-83DF-261780C57011}" srcOrd="4" destOrd="0" presId="urn:microsoft.com/office/officeart/2005/8/layout/hierarchy6"/>
    <dgm:cxn modelId="{28155EC5-D9D8-47A8-9AD9-3582489FDA4E}" type="presParOf" srcId="{E61F003B-B2FF-4803-BA3E-519ED042D6B5}" destId="{4E19FC39-C939-46F2-B59C-BC7DC95A887A}" srcOrd="5" destOrd="0" presId="urn:microsoft.com/office/officeart/2005/8/layout/hierarchy6"/>
    <dgm:cxn modelId="{C83F0EFD-5DCA-463B-81FF-84B6CE60855E}" type="presParOf" srcId="{4E19FC39-C939-46F2-B59C-BC7DC95A887A}" destId="{BBDB7D86-75D8-4971-952D-EAD27BADE2B0}" srcOrd="0" destOrd="0" presId="urn:microsoft.com/office/officeart/2005/8/layout/hierarchy6"/>
    <dgm:cxn modelId="{545E4A6A-0833-4FAC-8716-8B7F9A3F7159}" type="presParOf" srcId="{4E19FC39-C939-46F2-B59C-BC7DC95A887A}" destId="{CAD67195-D015-43E9-8CCA-EF8F45D7D8D9}" srcOrd="1" destOrd="0" presId="urn:microsoft.com/office/officeart/2005/8/layout/hierarchy6"/>
    <dgm:cxn modelId="{9782335D-A2CF-4A74-9763-267B20742724}" type="presParOf" srcId="{E61F003B-B2FF-4803-BA3E-519ED042D6B5}" destId="{4AEBD179-F768-4075-90D1-21949A3648FF}" srcOrd="6" destOrd="0" presId="urn:microsoft.com/office/officeart/2005/8/layout/hierarchy6"/>
    <dgm:cxn modelId="{7C3353D1-E323-484F-829F-661DCB0838E2}" type="presParOf" srcId="{E61F003B-B2FF-4803-BA3E-519ED042D6B5}" destId="{90395159-BD78-41EE-964C-D76053C3BB56}" srcOrd="7" destOrd="0" presId="urn:microsoft.com/office/officeart/2005/8/layout/hierarchy6"/>
    <dgm:cxn modelId="{FB2DE470-F567-4795-B7FA-878F8945EE6D}" type="presParOf" srcId="{90395159-BD78-41EE-964C-D76053C3BB56}" destId="{C59DC6ED-61BD-4F98-B5A3-51BAD167D579}" srcOrd="0" destOrd="0" presId="urn:microsoft.com/office/officeart/2005/8/layout/hierarchy6"/>
    <dgm:cxn modelId="{7284A0F8-8984-44CD-8BEC-9D4EE6F43D92}" type="presParOf" srcId="{90395159-BD78-41EE-964C-D76053C3BB56}" destId="{01269D27-6A64-41E3-BA17-7CC9BFE830BD}" srcOrd="1" destOrd="0" presId="urn:microsoft.com/office/officeart/2005/8/layout/hierarchy6"/>
    <dgm:cxn modelId="{B26910A4-F1B1-43BE-BA87-5D2773C853E6}" type="presParOf" srcId="{E61F003B-B2FF-4803-BA3E-519ED042D6B5}" destId="{67DED8C8-04EB-4392-88D2-B4DDDDF8EE86}" srcOrd="8" destOrd="0" presId="urn:microsoft.com/office/officeart/2005/8/layout/hierarchy6"/>
    <dgm:cxn modelId="{DE553646-D831-4211-B6F0-8E5257B28612}" type="presParOf" srcId="{E61F003B-B2FF-4803-BA3E-519ED042D6B5}" destId="{BC3838DB-7EA1-4F2B-9C4D-70C606AF6A65}" srcOrd="9" destOrd="0" presId="urn:microsoft.com/office/officeart/2005/8/layout/hierarchy6"/>
    <dgm:cxn modelId="{CA4E6A74-AB76-40C2-A88D-1A161328E932}" type="presParOf" srcId="{BC3838DB-7EA1-4F2B-9C4D-70C606AF6A65}" destId="{4A3B7BCE-FA5E-4CF9-959B-F4D0D2E822D0}" srcOrd="0" destOrd="0" presId="urn:microsoft.com/office/officeart/2005/8/layout/hierarchy6"/>
    <dgm:cxn modelId="{E832BBB5-6728-4FCE-9EDF-1D306B2C0AE9}" type="presParOf" srcId="{BC3838DB-7EA1-4F2B-9C4D-70C606AF6A65}" destId="{AD15BFD1-A6F8-425C-98B6-476EF25450B0}" srcOrd="1" destOrd="0" presId="urn:microsoft.com/office/officeart/2005/8/layout/hierarchy6"/>
    <dgm:cxn modelId="{6BB21688-F318-43DF-A60B-E78E19EC2CA3}" type="presParOf" srcId="{E61F003B-B2FF-4803-BA3E-519ED042D6B5}" destId="{268D5AEB-F6D9-4009-8E62-5A7D06BC0DA6}" srcOrd="10" destOrd="0" presId="urn:microsoft.com/office/officeart/2005/8/layout/hierarchy6"/>
    <dgm:cxn modelId="{1C568647-C091-4486-815B-C5B1E9830E70}" type="presParOf" srcId="{E61F003B-B2FF-4803-BA3E-519ED042D6B5}" destId="{BEDD1397-6BE9-4F2A-AA55-B6412EEE9D14}" srcOrd="11" destOrd="0" presId="urn:microsoft.com/office/officeart/2005/8/layout/hierarchy6"/>
    <dgm:cxn modelId="{65CB8EF2-E83D-4466-A180-DA77867704A0}" type="presParOf" srcId="{BEDD1397-6BE9-4F2A-AA55-B6412EEE9D14}" destId="{145A6252-CA91-439B-9AC5-574AF9CA39A9}" srcOrd="0" destOrd="0" presId="urn:microsoft.com/office/officeart/2005/8/layout/hierarchy6"/>
    <dgm:cxn modelId="{B0C9A109-4358-4664-A24B-1E52596C3912}" type="presParOf" srcId="{BEDD1397-6BE9-4F2A-AA55-B6412EEE9D14}" destId="{B6640801-B451-403B-8B1E-0CA7FE512CCC}" srcOrd="1" destOrd="0" presId="urn:microsoft.com/office/officeart/2005/8/layout/hierarchy6"/>
    <dgm:cxn modelId="{2FE3ACC1-D085-4C76-B339-4A0356C2CF37}" type="presParOf" srcId="{E61F003B-B2FF-4803-BA3E-519ED042D6B5}" destId="{02C672A5-1037-4DEC-AFE1-9AC7E2766B64}" srcOrd="12" destOrd="0" presId="urn:microsoft.com/office/officeart/2005/8/layout/hierarchy6"/>
    <dgm:cxn modelId="{95D90D80-B7A8-4EF4-AA30-93DFF62937E0}" type="presParOf" srcId="{E61F003B-B2FF-4803-BA3E-519ED042D6B5}" destId="{3C49C543-27EA-4984-8E30-1622C2E4A1E6}" srcOrd="13" destOrd="0" presId="urn:microsoft.com/office/officeart/2005/8/layout/hierarchy6"/>
    <dgm:cxn modelId="{BDCD08E6-18D9-46CE-8A49-F3162944C4C2}" type="presParOf" srcId="{3C49C543-27EA-4984-8E30-1622C2E4A1E6}" destId="{20A7DD64-6B9F-4079-A166-0DDF773A9CB7}" srcOrd="0" destOrd="0" presId="urn:microsoft.com/office/officeart/2005/8/layout/hierarchy6"/>
    <dgm:cxn modelId="{DE0EA856-1C58-48AE-B6B5-FD4B9E4F2142}" type="presParOf" srcId="{3C49C543-27EA-4984-8E30-1622C2E4A1E6}" destId="{CC7309D4-21AD-4177-9811-7950A6E39C6C}" srcOrd="1" destOrd="0" presId="urn:microsoft.com/office/officeart/2005/8/layout/hierarchy6"/>
    <dgm:cxn modelId="{BDC351A4-E243-4451-9DCA-4DDDCA53AB0A}" type="presParOf" srcId="{E61F003B-B2FF-4803-BA3E-519ED042D6B5}" destId="{5A283FCD-1697-4691-947E-34169F8FD3FF}" srcOrd="14" destOrd="0" presId="urn:microsoft.com/office/officeart/2005/8/layout/hierarchy6"/>
    <dgm:cxn modelId="{229A6663-2CAE-491D-BCAB-6182B0FAC344}" type="presParOf" srcId="{E61F003B-B2FF-4803-BA3E-519ED042D6B5}" destId="{B2F7138A-4350-4AC9-82E1-883E0040E86B}" srcOrd="15" destOrd="0" presId="urn:microsoft.com/office/officeart/2005/8/layout/hierarchy6"/>
    <dgm:cxn modelId="{F580FBC3-61D7-4598-909C-CF93288209A2}" type="presParOf" srcId="{B2F7138A-4350-4AC9-82E1-883E0040E86B}" destId="{F7AAF777-4C60-46BD-A0A1-CE3827AF6DD2}" srcOrd="0" destOrd="0" presId="urn:microsoft.com/office/officeart/2005/8/layout/hierarchy6"/>
    <dgm:cxn modelId="{30EE8F89-1F7F-4113-A413-53167C809FE6}" type="presParOf" srcId="{B2F7138A-4350-4AC9-82E1-883E0040E86B}" destId="{3C17C157-13C4-400A-B88B-605A473FCB04}" srcOrd="1" destOrd="0" presId="urn:microsoft.com/office/officeart/2005/8/layout/hierarchy6"/>
    <dgm:cxn modelId="{386B654B-5F38-49F2-9487-2FA1ECE6D6EC}" type="presParOf" srcId="{E61F003B-B2FF-4803-BA3E-519ED042D6B5}" destId="{4889143E-C81D-4679-8951-C54AA0C42438}" srcOrd="16" destOrd="0" presId="urn:microsoft.com/office/officeart/2005/8/layout/hierarchy6"/>
    <dgm:cxn modelId="{704FC4FB-483B-45A0-97C3-DF89AE5EB3DB}" type="presParOf" srcId="{E61F003B-B2FF-4803-BA3E-519ED042D6B5}" destId="{98679068-4D28-4405-A0DF-A5A3D6F88320}" srcOrd="17" destOrd="0" presId="urn:microsoft.com/office/officeart/2005/8/layout/hierarchy6"/>
    <dgm:cxn modelId="{789352C1-21F5-4A3D-97FA-67B77F8F08A0}" type="presParOf" srcId="{98679068-4D28-4405-A0DF-A5A3D6F88320}" destId="{58072B35-ED77-4D5B-AEDE-9E34BD51D9F4}" srcOrd="0" destOrd="0" presId="urn:microsoft.com/office/officeart/2005/8/layout/hierarchy6"/>
    <dgm:cxn modelId="{E6AA71A5-3A06-414B-B1FB-86F5D7F51E3B}" type="presParOf" srcId="{98679068-4D28-4405-A0DF-A5A3D6F88320}" destId="{87FA7310-D1E8-4B19-A501-8A3081521048}" srcOrd="1" destOrd="0" presId="urn:microsoft.com/office/officeart/2005/8/layout/hierarchy6"/>
    <dgm:cxn modelId="{EACCB398-69CC-4D8D-A172-AE64018D4848}" type="presParOf" srcId="{4F14E471-3B25-4E26-B6E8-4B85E4A11842}" destId="{C4E6BA1C-5EF5-4E56-AD20-A578376AE7BA}"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D09864-DC8B-4103-AC12-664B3768F60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EAA7CC-BCBA-4CC0-AF3E-A79C704D66AD}">
      <dgm:prSet phldrT="[Text]" custT="1"/>
      <dgm:spPr/>
      <dgm:t>
        <a:bodyPr/>
        <a:lstStyle/>
        <a:p>
          <a:r>
            <a:rPr lang="en-US" sz="1200" dirty="0"/>
            <a:t>Working At Height</a:t>
          </a:r>
        </a:p>
      </dgm:t>
    </dgm:pt>
    <dgm:pt modelId="{D481BBA8-792E-44E9-A993-3342749B07F7}" type="parTrans" cxnId="{B58DEB39-C736-4B63-A9C5-B55B53E98B4A}">
      <dgm:prSet/>
      <dgm:spPr/>
      <dgm:t>
        <a:bodyPr/>
        <a:lstStyle/>
        <a:p>
          <a:endParaRPr lang="en-US"/>
        </a:p>
      </dgm:t>
    </dgm:pt>
    <dgm:pt modelId="{6A0D27FD-C774-45EC-9237-C3DC70640A67}" type="sibTrans" cxnId="{B58DEB39-C736-4B63-A9C5-B55B53E98B4A}">
      <dgm:prSet/>
      <dgm:spPr/>
      <dgm:t>
        <a:bodyPr/>
        <a:lstStyle/>
        <a:p>
          <a:endParaRPr lang="en-US"/>
        </a:p>
      </dgm:t>
    </dgm:pt>
    <dgm:pt modelId="{4CBC8A19-5947-4322-A6F0-936440CCCBB7}">
      <dgm:prSet phldrT="[Text]" custT="1"/>
      <dgm:spPr/>
      <dgm:t>
        <a:bodyPr/>
        <a:lstStyle/>
        <a:p>
          <a:r>
            <a:rPr lang="en-US" sz="1200" dirty="0">
              <a:solidFill>
                <a:schemeClr val="tx1"/>
              </a:solidFill>
            </a:rPr>
            <a:t>Using Safety Equipment's like helmets, safety belts</a:t>
          </a:r>
          <a:endParaRPr lang="en-US" sz="1200" dirty="0"/>
        </a:p>
      </dgm:t>
    </dgm:pt>
    <dgm:pt modelId="{A1A8506A-313E-4D3D-9A0C-14D7E87625C8}" type="parTrans" cxnId="{69379614-5731-4581-9887-5F17FB9B3962}">
      <dgm:prSet/>
      <dgm:spPr/>
      <dgm:t>
        <a:bodyPr/>
        <a:lstStyle/>
        <a:p>
          <a:endParaRPr lang="en-US"/>
        </a:p>
      </dgm:t>
    </dgm:pt>
    <dgm:pt modelId="{83C82AD5-68BC-4B48-8773-6D7DB6692D65}" type="sibTrans" cxnId="{69379614-5731-4581-9887-5F17FB9B3962}">
      <dgm:prSet/>
      <dgm:spPr/>
      <dgm:t>
        <a:bodyPr/>
        <a:lstStyle/>
        <a:p>
          <a:endParaRPr lang="en-US"/>
        </a:p>
      </dgm:t>
    </dgm:pt>
    <dgm:pt modelId="{760442C3-C201-416F-900D-6A5DB8564313}">
      <dgm:prSet phldrT="[Text]" custT="1"/>
      <dgm:spPr/>
      <dgm:t>
        <a:bodyPr/>
        <a:lstStyle/>
        <a:p>
          <a:r>
            <a:rPr lang="en-US" sz="1200" dirty="0">
              <a:latin typeface="+mj-lt"/>
            </a:rPr>
            <a:t>Electrical Safety</a:t>
          </a:r>
          <a:endParaRPr lang="en-US" sz="1200" dirty="0"/>
        </a:p>
      </dgm:t>
    </dgm:pt>
    <dgm:pt modelId="{6F9ABE17-1D1D-4B7D-A097-F3DABE17C031}" type="parTrans" cxnId="{E8259C94-9829-4E85-9A94-97AFE646281D}">
      <dgm:prSet/>
      <dgm:spPr/>
      <dgm:t>
        <a:bodyPr/>
        <a:lstStyle/>
        <a:p>
          <a:endParaRPr lang="en-US"/>
        </a:p>
      </dgm:t>
    </dgm:pt>
    <dgm:pt modelId="{28835507-AB44-4EAB-B717-FE43C50C65A6}" type="sibTrans" cxnId="{E8259C94-9829-4E85-9A94-97AFE646281D}">
      <dgm:prSet/>
      <dgm:spPr/>
      <dgm:t>
        <a:bodyPr/>
        <a:lstStyle/>
        <a:p>
          <a:endParaRPr lang="en-US"/>
        </a:p>
      </dgm:t>
    </dgm:pt>
    <dgm:pt modelId="{84053460-BC28-4C36-BF81-005F39FEC0A8}">
      <dgm:prSet phldrT="[Text]" custT="1"/>
      <dgm:spPr/>
      <dgm:t>
        <a:bodyPr/>
        <a:lstStyle/>
        <a:p>
          <a:r>
            <a:rPr lang="en-US" sz="1200" dirty="0">
              <a:solidFill>
                <a:schemeClr val="tx1"/>
              </a:solidFill>
            </a:rPr>
            <a:t>Electrical Safety for working on electrical equipment's</a:t>
          </a:r>
        </a:p>
      </dgm:t>
    </dgm:pt>
    <dgm:pt modelId="{F58969B7-79E5-4E7E-801B-0B84A0D8E9EB}" type="parTrans" cxnId="{F02752C7-997E-4932-8C25-927DFC2640A8}">
      <dgm:prSet/>
      <dgm:spPr/>
      <dgm:t>
        <a:bodyPr/>
        <a:lstStyle/>
        <a:p>
          <a:endParaRPr lang="en-US"/>
        </a:p>
      </dgm:t>
    </dgm:pt>
    <dgm:pt modelId="{49EEDB8D-A3CC-4A8A-8C96-2539CF381FF7}" type="sibTrans" cxnId="{F02752C7-997E-4932-8C25-927DFC2640A8}">
      <dgm:prSet/>
      <dgm:spPr/>
      <dgm:t>
        <a:bodyPr/>
        <a:lstStyle/>
        <a:p>
          <a:endParaRPr lang="en-US"/>
        </a:p>
      </dgm:t>
    </dgm:pt>
    <dgm:pt modelId="{FA5BD664-F1C3-42F8-AE1F-7651B04B6EA7}">
      <dgm:prSet phldrT="[Text]" custT="1"/>
      <dgm:spPr/>
      <dgm:t>
        <a:bodyPr/>
        <a:lstStyle/>
        <a:p>
          <a:r>
            <a:rPr lang="en-US" sz="1200" dirty="0">
              <a:latin typeface="+mj-lt"/>
            </a:rPr>
            <a:t>Vehicle Safety</a:t>
          </a:r>
          <a:endParaRPr lang="en-US" sz="1200" dirty="0"/>
        </a:p>
      </dgm:t>
    </dgm:pt>
    <dgm:pt modelId="{214A0E80-90CA-439B-9CEA-59FCD62458A2}" type="parTrans" cxnId="{53BDBC5E-44E5-44E5-8910-3B4AA15CBED0}">
      <dgm:prSet/>
      <dgm:spPr/>
      <dgm:t>
        <a:bodyPr/>
        <a:lstStyle/>
        <a:p>
          <a:endParaRPr lang="en-US"/>
        </a:p>
      </dgm:t>
    </dgm:pt>
    <dgm:pt modelId="{9B8BA08C-BC8B-4AC7-BAC9-8BF72F45789E}" type="sibTrans" cxnId="{53BDBC5E-44E5-44E5-8910-3B4AA15CBED0}">
      <dgm:prSet/>
      <dgm:spPr/>
      <dgm:t>
        <a:bodyPr/>
        <a:lstStyle/>
        <a:p>
          <a:endParaRPr lang="en-US"/>
        </a:p>
      </dgm:t>
    </dgm:pt>
    <dgm:pt modelId="{22AF5345-CF5F-41E5-990C-7C8A2AA8D5B5}">
      <dgm:prSet phldrT="[Text]" custT="1"/>
      <dgm:spPr/>
      <dgm:t>
        <a:bodyPr/>
        <a:lstStyle/>
        <a:p>
          <a:r>
            <a:rPr lang="en-US" sz="1200" dirty="0">
              <a:solidFill>
                <a:schemeClr val="tx1"/>
              </a:solidFill>
            </a:rPr>
            <a:t>No work in front of MW antenna</a:t>
          </a:r>
        </a:p>
      </dgm:t>
    </dgm:pt>
    <dgm:pt modelId="{6BA3B30C-546D-4A0A-9058-DC148DE92CAF}" type="parTrans" cxnId="{D33C4581-9B4E-4B27-8AFD-98E1AB3264CC}">
      <dgm:prSet/>
      <dgm:spPr/>
      <dgm:t>
        <a:bodyPr/>
        <a:lstStyle/>
        <a:p>
          <a:endParaRPr lang="en-US"/>
        </a:p>
      </dgm:t>
    </dgm:pt>
    <dgm:pt modelId="{091D9FA5-8FF5-4AE8-B658-BF6290515CCE}" type="sibTrans" cxnId="{D33C4581-9B4E-4B27-8AFD-98E1AB3264CC}">
      <dgm:prSet/>
      <dgm:spPr/>
      <dgm:t>
        <a:bodyPr/>
        <a:lstStyle/>
        <a:p>
          <a:endParaRPr lang="en-US"/>
        </a:p>
      </dgm:t>
    </dgm:pt>
    <dgm:pt modelId="{5CE1013A-4486-4FF2-8E53-AE3D8B74AF7B}">
      <dgm:prSet phldrT="[Text]" custT="1"/>
      <dgm:spPr/>
      <dgm:t>
        <a:bodyPr/>
        <a:lstStyle/>
        <a:p>
          <a:r>
            <a:rPr lang="en-US" sz="1000" dirty="0"/>
            <a:t>Safety From EMF Exposure</a:t>
          </a:r>
        </a:p>
      </dgm:t>
    </dgm:pt>
    <dgm:pt modelId="{14D5A97C-E39F-4777-B351-985902C7430D}" type="parTrans" cxnId="{31F4BF2B-0BBB-47F0-9E82-883F748745EE}">
      <dgm:prSet/>
      <dgm:spPr/>
      <dgm:t>
        <a:bodyPr/>
        <a:lstStyle/>
        <a:p>
          <a:endParaRPr lang="en-IN"/>
        </a:p>
      </dgm:t>
    </dgm:pt>
    <dgm:pt modelId="{32D723AE-88D2-4AF2-8DCC-3BCC4EADB630}" type="sibTrans" cxnId="{31F4BF2B-0BBB-47F0-9E82-883F748745EE}">
      <dgm:prSet/>
      <dgm:spPr/>
      <dgm:t>
        <a:bodyPr/>
        <a:lstStyle/>
        <a:p>
          <a:endParaRPr lang="en-IN"/>
        </a:p>
      </dgm:t>
    </dgm:pt>
    <dgm:pt modelId="{DCE8A402-E2B1-4CD9-B72F-E5116D1593CE}">
      <dgm:prSet phldrT="[Text]" custT="1"/>
      <dgm:spPr/>
      <dgm:t>
        <a:bodyPr/>
        <a:lstStyle/>
        <a:p>
          <a:r>
            <a:rPr lang="en-US" sz="1200" dirty="0"/>
            <a:t>Pre Climbing checks and safety talks</a:t>
          </a:r>
        </a:p>
      </dgm:t>
    </dgm:pt>
    <dgm:pt modelId="{BFD23608-3C86-4956-9987-AF717431DF09}" type="parTrans" cxnId="{69AA806F-8619-4E13-B079-3B616AE7CBD8}">
      <dgm:prSet/>
      <dgm:spPr/>
      <dgm:t>
        <a:bodyPr/>
        <a:lstStyle/>
        <a:p>
          <a:endParaRPr lang="en-IN"/>
        </a:p>
      </dgm:t>
    </dgm:pt>
    <dgm:pt modelId="{5A614F7A-1CAE-4914-A14B-E49E1A4E719D}" type="sibTrans" cxnId="{69AA806F-8619-4E13-B079-3B616AE7CBD8}">
      <dgm:prSet/>
      <dgm:spPr/>
      <dgm:t>
        <a:bodyPr/>
        <a:lstStyle/>
        <a:p>
          <a:endParaRPr lang="en-IN"/>
        </a:p>
      </dgm:t>
    </dgm:pt>
    <dgm:pt modelId="{FADCB9BF-1ADB-4317-B5C3-A60013704668}">
      <dgm:prSet phldrT="[Text]" custT="1"/>
      <dgm:spPr/>
      <dgm:t>
        <a:bodyPr/>
        <a:lstStyle/>
        <a:p>
          <a:r>
            <a:rPr lang="en-US" sz="1200" dirty="0"/>
            <a:t>Checking surrounding &amp; structure prior to climbing </a:t>
          </a:r>
        </a:p>
      </dgm:t>
    </dgm:pt>
    <dgm:pt modelId="{77935EFF-08BA-4411-AFF3-CD65A965B95B}" type="parTrans" cxnId="{E34D1459-8598-4E74-AE77-344E4E1EE291}">
      <dgm:prSet/>
      <dgm:spPr/>
      <dgm:t>
        <a:bodyPr/>
        <a:lstStyle/>
        <a:p>
          <a:endParaRPr lang="en-IN"/>
        </a:p>
      </dgm:t>
    </dgm:pt>
    <dgm:pt modelId="{82E8DB43-8425-4428-BC6D-1765C8013D81}" type="sibTrans" cxnId="{E34D1459-8598-4E74-AE77-344E4E1EE291}">
      <dgm:prSet/>
      <dgm:spPr/>
      <dgm:t>
        <a:bodyPr/>
        <a:lstStyle/>
        <a:p>
          <a:endParaRPr lang="en-IN"/>
        </a:p>
      </dgm:t>
    </dgm:pt>
    <dgm:pt modelId="{7BCFDFDF-08D8-4B57-85A0-92FFA44CCB24}">
      <dgm:prSet phldrT="[Text]" custT="1"/>
      <dgm:spPr/>
      <dgm:t>
        <a:bodyPr/>
        <a:lstStyle/>
        <a:p>
          <a:r>
            <a:rPr lang="en-US" sz="1200" dirty="0">
              <a:solidFill>
                <a:schemeClr val="tx1"/>
              </a:solidFill>
            </a:rPr>
            <a:t>Using PPE for Electrical Work</a:t>
          </a:r>
        </a:p>
      </dgm:t>
    </dgm:pt>
    <dgm:pt modelId="{0BED5EF4-C5B3-4A24-BC84-8D88CFDD2B76}" type="parTrans" cxnId="{7F2A6595-1BE1-4573-B512-0EB73D34EFAA}">
      <dgm:prSet/>
      <dgm:spPr/>
      <dgm:t>
        <a:bodyPr/>
        <a:lstStyle/>
        <a:p>
          <a:endParaRPr lang="en-IN"/>
        </a:p>
      </dgm:t>
    </dgm:pt>
    <dgm:pt modelId="{AD9CBA27-AAD8-43C3-9F03-7460A5807C17}" type="sibTrans" cxnId="{7F2A6595-1BE1-4573-B512-0EB73D34EFAA}">
      <dgm:prSet/>
      <dgm:spPr/>
      <dgm:t>
        <a:bodyPr/>
        <a:lstStyle/>
        <a:p>
          <a:endParaRPr lang="en-IN"/>
        </a:p>
      </dgm:t>
    </dgm:pt>
    <dgm:pt modelId="{7CD601DE-DEB2-443C-9F98-FA1694043F84}">
      <dgm:prSet phldrT="[Text]" custT="1"/>
      <dgm:spPr/>
      <dgm:t>
        <a:bodyPr/>
        <a:lstStyle/>
        <a:p>
          <a:r>
            <a:rPr lang="en-US" sz="1200" dirty="0">
              <a:solidFill>
                <a:schemeClr val="tx1"/>
              </a:solidFill>
            </a:rPr>
            <a:t>Safety from Static charges</a:t>
          </a:r>
        </a:p>
      </dgm:t>
    </dgm:pt>
    <dgm:pt modelId="{25903E74-0965-4306-9799-2BDA6434DA16}" type="parTrans" cxnId="{AA7512D2-9C0A-436D-98CE-D0C15FC06DA1}">
      <dgm:prSet/>
      <dgm:spPr/>
      <dgm:t>
        <a:bodyPr/>
        <a:lstStyle/>
        <a:p>
          <a:endParaRPr lang="en-IN"/>
        </a:p>
      </dgm:t>
    </dgm:pt>
    <dgm:pt modelId="{33DDADCC-0A7F-4D35-B0A5-AEAC461B60A9}" type="sibTrans" cxnId="{AA7512D2-9C0A-436D-98CE-D0C15FC06DA1}">
      <dgm:prSet/>
      <dgm:spPr/>
      <dgm:t>
        <a:bodyPr/>
        <a:lstStyle/>
        <a:p>
          <a:endParaRPr lang="en-IN"/>
        </a:p>
      </dgm:t>
    </dgm:pt>
    <dgm:pt modelId="{09E1BB2D-2F3D-47AF-B0D2-35EC8B9B2CD5}">
      <dgm:prSet custT="1"/>
      <dgm:spPr/>
      <dgm:t>
        <a:bodyPr/>
        <a:lstStyle/>
        <a:p>
          <a:r>
            <a:rPr lang="en-IN" sz="1200" dirty="0"/>
            <a:t>Follow all driving rules</a:t>
          </a:r>
        </a:p>
      </dgm:t>
    </dgm:pt>
    <dgm:pt modelId="{FC08A808-46BA-4EB8-959D-B3BADED0D4F5}" type="parTrans" cxnId="{6A73A941-44FB-4FBD-A099-38B477D6B55A}">
      <dgm:prSet/>
      <dgm:spPr/>
      <dgm:t>
        <a:bodyPr/>
        <a:lstStyle/>
        <a:p>
          <a:endParaRPr lang="en-IN"/>
        </a:p>
      </dgm:t>
    </dgm:pt>
    <dgm:pt modelId="{F7158C3A-8704-464A-9606-FAF1E350D5ED}" type="sibTrans" cxnId="{6A73A941-44FB-4FBD-A099-38B477D6B55A}">
      <dgm:prSet/>
      <dgm:spPr/>
      <dgm:t>
        <a:bodyPr/>
        <a:lstStyle/>
        <a:p>
          <a:endParaRPr lang="en-IN"/>
        </a:p>
      </dgm:t>
    </dgm:pt>
    <dgm:pt modelId="{48DF6233-74C8-4D36-9517-173C6C2D1574}">
      <dgm:prSet custT="1"/>
      <dgm:spPr/>
      <dgm:t>
        <a:bodyPr/>
        <a:lstStyle/>
        <a:p>
          <a:r>
            <a:rPr lang="en-IN" sz="1200" dirty="0"/>
            <a:t>Use a valid driving license</a:t>
          </a:r>
        </a:p>
      </dgm:t>
    </dgm:pt>
    <dgm:pt modelId="{47F3F18F-E98C-4407-BFD2-BF0669A071C9}" type="parTrans" cxnId="{C3BCFA1C-366B-4D30-A646-AC9F9D87491E}">
      <dgm:prSet/>
      <dgm:spPr/>
      <dgm:t>
        <a:bodyPr/>
        <a:lstStyle/>
        <a:p>
          <a:endParaRPr lang="en-IN"/>
        </a:p>
      </dgm:t>
    </dgm:pt>
    <dgm:pt modelId="{45DB6B55-6060-4774-8CF5-D0E5281E8171}" type="sibTrans" cxnId="{C3BCFA1C-366B-4D30-A646-AC9F9D87491E}">
      <dgm:prSet/>
      <dgm:spPr/>
      <dgm:t>
        <a:bodyPr/>
        <a:lstStyle/>
        <a:p>
          <a:endParaRPr lang="en-IN"/>
        </a:p>
      </dgm:t>
    </dgm:pt>
    <dgm:pt modelId="{92AB0B9D-C399-4B04-87B7-4232CDF1B004}">
      <dgm:prSet custT="1"/>
      <dgm:spPr/>
      <dgm:t>
        <a:bodyPr/>
        <a:lstStyle/>
        <a:p>
          <a:r>
            <a:rPr lang="en-IN" sz="1200" dirty="0"/>
            <a:t>No driving on night hours without proper safety</a:t>
          </a:r>
        </a:p>
      </dgm:t>
    </dgm:pt>
    <dgm:pt modelId="{F29B8EF0-F546-4B1D-834C-6709B8968EBB}" type="parTrans" cxnId="{8ACD4C2F-7F9E-4C1A-8C3A-C49D0DFF9530}">
      <dgm:prSet/>
      <dgm:spPr/>
      <dgm:t>
        <a:bodyPr/>
        <a:lstStyle/>
        <a:p>
          <a:endParaRPr lang="en-IN"/>
        </a:p>
      </dgm:t>
    </dgm:pt>
    <dgm:pt modelId="{C3D3BC09-627E-442D-AC25-113C5C49A58A}" type="sibTrans" cxnId="{8ACD4C2F-7F9E-4C1A-8C3A-C49D0DFF9530}">
      <dgm:prSet/>
      <dgm:spPr/>
      <dgm:t>
        <a:bodyPr/>
        <a:lstStyle/>
        <a:p>
          <a:endParaRPr lang="en-IN"/>
        </a:p>
      </dgm:t>
    </dgm:pt>
    <dgm:pt modelId="{711CF87B-F0CA-494A-849A-63B02D5E2046}">
      <dgm:prSet phldrT="[Text]" custT="1"/>
      <dgm:spPr/>
      <dgm:t>
        <a:bodyPr/>
        <a:lstStyle/>
        <a:p>
          <a:r>
            <a:rPr lang="en-US" sz="1200" dirty="0">
              <a:solidFill>
                <a:schemeClr val="tx1"/>
              </a:solidFill>
            </a:rPr>
            <a:t>Follow  safety instruction for antenna installation</a:t>
          </a:r>
        </a:p>
      </dgm:t>
    </dgm:pt>
    <dgm:pt modelId="{5471AB20-BBFF-4B23-8339-BA18D89FD58D}" type="parTrans" cxnId="{A2966567-306A-427F-AA23-F06953ED4255}">
      <dgm:prSet/>
      <dgm:spPr/>
      <dgm:t>
        <a:bodyPr/>
        <a:lstStyle/>
        <a:p>
          <a:endParaRPr lang="en-IN"/>
        </a:p>
      </dgm:t>
    </dgm:pt>
    <dgm:pt modelId="{6254A59E-8FB5-415B-8422-6B5F1E1F811C}" type="sibTrans" cxnId="{A2966567-306A-427F-AA23-F06953ED4255}">
      <dgm:prSet/>
      <dgm:spPr/>
      <dgm:t>
        <a:bodyPr/>
        <a:lstStyle/>
        <a:p>
          <a:endParaRPr lang="en-IN"/>
        </a:p>
      </dgm:t>
    </dgm:pt>
    <dgm:pt modelId="{1C8A5350-1926-451D-8E0D-96D0CB240596}">
      <dgm:prSet phldrT="[Text]" custT="1"/>
      <dgm:spPr/>
      <dgm:t>
        <a:bodyPr/>
        <a:lstStyle/>
        <a:p>
          <a:r>
            <a:rPr lang="en-US" sz="1200" dirty="0">
              <a:solidFill>
                <a:schemeClr val="tx1"/>
              </a:solidFill>
            </a:rPr>
            <a:t>Inform to the operator in case of EMF exposure</a:t>
          </a:r>
        </a:p>
      </dgm:t>
    </dgm:pt>
    <dgm:pt modelId="{3A13F36D-63C9-44EA-A254-E55E36C3F3A0}" type="parTrans" cxnId="{50127518-5D75-4BE1-9829-F5297CD3131E}">
      <dgm:prSet/>
      <dgm:spPr/>
      <dgm:t>
        <a:bodyPr/>
        <a:lstStyle/>
        <a:p>
          <a:endParaRPr lang="en-IN"/>
        </a:p>
      </dgm:t>
    </dgm:pt>
    <dgm:pt modelId="{96782728-6FED-4EF9-BFD5-E2F0DC6859C4}" type="sibTrans" cxnId="{50127518-5D75-4BE1-9829-F5297CD3131E}">
      <dgm:prSet/>
      <dgm:spPr/>
      <dgm:t>
        <a:bodyPr/>
        <a:lstStyle/>
        <a:p>
          <a:endParaRPr lang="en-IN"/>
        </a:p>
      </dgm:t>
    </dgm:pt>
    <dgm:pt modelId="{071E1904-E5C2-47C8-AEF5-9885E2E29BF5}" type="pres">
      <dgm:prSet presAssocID="{8AD09864-DC8B-4103-AC12-664B3768F606}" presName="linearFlow" presStyleCnt="0">
        <dgm:presLayoutVars>
          <dgm:dir/>
          <dgm:animLvl val="lvl"/>
          <dgm:resizeHandles val="exact"/>
        </dgm:presLayoutVars>
      </dgm:prSet>
      <dgm:spPr/>
    </dgm:pt>
    <dgm:pt modelId="{AC3FF79F-D466-4852-9034-90E2800E1C26}" type="pres">
      <dgm:prSet presAssocID="{2EEAA7CC-BCBA-4CC0-AF3E-A79C704D66AD}" presName="composite" presStyleCnt="0"/>
      <dgm:spPr/>
    </dgm:pt>
    <dgm:pt modelId="{A5584627-A249-4B8B-8868-8527B9062C6E}" type="pres">
      <dgm:prSet presAssocID="{2EEAA7CC-BCBA-4CC0-AF3E-A79C704D66AD}" presName="parentText" presStyleLbl="alignNode1" presStyleIdx="0" presStyleCnt="4" custLinFactNeighborX="-1519" custLinFactNeighborY="-9772">
        <dgm:presLayoutVars>
          <dgm:chMax val="1"/>
          <dgm:bulletEnabled val="1"/>
        </dgm:presLayoutVars>
      </dgm:prSet>
      <dgm:spPr/>
    </dgm:pt>
    <dgm:pt modelId="{EEA2A1BA-39EE-4B99-AA5A-0F1887CF6C0B}" type="pres">
      <dgm:prSet presAssocID="{2EEAA7CC-BCBA-4CC0-AF3E-A79C704D66AD}" presName="descendantText" presStyleLbl="alignAcc1" presStyleIdx="0" presStyleCnt="4" custScaleY="130953" custLinFactNeighborX="0" custLinFactNeighborY="-442">
        <dgm:presLayoutVars>
          <dgm:bulletEnabled val="1"/>
        </dgm:presLayoutVars>
      </dgm:prSet>
      <dgm:spPr/>
    </dgm:pt>
    <dgm:pt modelId="{D3D62821-C98C-43F0-B7EC-1E7FBC5C474F}" type="pres">
      <dgm:prSet presAssocID="{6A0D27FD-C774-45EC-9237-C3DC70640A67}" presName="sp" presStyleCnt="0"/>
      <dgm:spPr/>
    </dgm:pt>
    <dgm:pt modelId="{78F021F2-9DAA-4947-8579-09A4A7A6871B}" type="pres">
      <dgm:prSet presAssocID="{760442C3-C201-416F-900D-6A5DB8564313}" presName="composite" presStyleCnt="0"/>
      <dgm:spPr/>
    </dgm:pt>
    <dgm:pt modelId="{DE0214F2-8894-48BE-9850-B82B30734D11}" type="pres">
      <dgm:prSet presAssocID="{760442C3-C201-416F-900D-6A5DB8564313}" presName="parentText" presStyleLbl="alignNode1" presStyleIdx="1" presStyleCnt="4">
        <dgm:presLayoutVars>
          <dgm:chMax val="1"/>
          <dgm:bulletEnabled val="1"/>
        </dgm:presLayoutVars>
      </dgm:prSet>
      <dgm:spPr/>
    </dgm:pt>
    <dgm:pt modelId="{9B96464D-03AD-421B-A6BB-7A41CCB00C8F}" type="pres">
      <dgm:prSet presAssocID="{760442C3-C201-416F-900D-6A5DB8564313}" presName="descendantText" presStyleLbl="alignAcc1" presStyleIdx="1" presStyleCnt="4">
        <dgm:presLayoutVars>
          <dgm:bulletEnabled val="1"/>
        </dgm:presLayoutVars>
      </dgm:prSet>
      <dgm:spPr/>
    </dgm:pt>
    <dgm:pt modelId="{F94EDAE4-FDDE-4364-A8CB-34920400EE72}" type="pres">
      <dgm:prSet presAssocID="{28835507-AB44-4EAB-B717-FE43C50C65A6}" presName="sp" presStyleCnt="0"/>
      <dgm:spPr/>
    </dgm:pt>
    <dgm:pt modelId="{D4779DB8-765E-4731-9DE1-38FD3628A073}" type="pres">
      <dgm:prSet presAssocID="{FA5BD664-F1C3-42F8-AE1F-7651B04B6EA7}" presName="composite" presStyleCnt="0"/>
      <dgm:spPr/>
    </dgm:pt>
    <dgm:pt modelId="{FA3922B4-B37C-41FD-93F1-6718E3D8EF51}" type="pres">
      <dgm:prSet presAssocID="{FA5BD664-F1C3-42F8-AE1F-7651B04B6EA7}" presName="parentText" presStyleLbl="alignNode1" presStyleIdx="2" presStyleCnt="4" custLinFactNeighborY="0">
        <dgm:presLayoutVars>
          <dgm:chMax val="1"/>
          <dgm:bulletEnabled val="1"/>
        </dgm:presLayoutVars>
      </dgm:prSet>
      <dgm:spPr/>
    </dgm:pt>
    <dgm:pt modelId="{2CDBAD04-724B-4D8A-B19E-C719B33DD9CC}" type="pres">
      <dgm:prSet presAssocID="{FA5BD664-F1C3-42F8-AE1F-7651B04B6EA7}" presName="descendantText" presStyleLbl="alignAcc1" presStyleIdx="2" presStyleCnt="4">
        <dgm:presLayoutVars>
          <dgm:bulletEnabled val="1"/>
        </dgm:presLayoutVars>
      </dgm:prSet>
      <dgm:spPr/>
    </dgm:pt>
    <dgm:pt modelId="{DEFDA774-705F-4D56-A0EB-7958C44FF38A}" type="pres">
      <dgm:prSet presAssocID="{9B8BA08C-BC8B-4AC7-BAC9-8BF72F45789E}" presName="sp" presStyleCnt="0"/>
      <dgm:spPr/>
    </dgm:pt>
    <dgm:pt modelId="{7567A60F-775B-428B-A03F-4A01A0ADC20E}" type="pres">
      <dgm:prSet presAssocID="{5CE1013A-4486-4FF2-8E53-AE3D8B74AF7B}" presName="composite" presStyleCnt="0"/>
      <dgm:spPr/>
    </dgm:pt>
    <dgm:pt modelId="{EFD714C3-7C2F-45CE-AA95-F8C610DCB81E}" type="pres">
      <dgm:prSet presAssocID="{5CE1013A-4486-4FF2-8E53-AE3D8B74AF7B}" presName="parentText" presStyleLbl="alignNode1" presStyleIdx="3" presStyleCnt="4">
        <dgm:presLayoutVars>
          <dgm:chMax val="1"/>
          <dgm:bulletEnabled val="1"/>
        </dgm:presLayoutVars>
      </dgm:prSet>
      <dgm:spPr/>
    </dgm:pt>
    <dgm:pt modelId="{1589EE8A-5AB0-43B4-914B-C5CD1175EFB7}" type="pres">
      <dgm:prSet presAssocID="{5CE1013A-4486-4FF2-8E53-AE3D8B74AF7B}" presName="descendantText" presStyleLbl="alignAcc1" presStyleIdx="3" presStyleCnt="4">
        <dgm:presLayoutVars>
          <dgm:bulletEnabled val="1"/>
        </dgm:presLayoutVars>
      </dgm:prSet>
      <dgm:spPr/>
    </dgm:pt>
  </dgm:ptLst>
  <dgm:cxnLst>
    <dgm:cxn modelId="{69379614-5731-4581-9887-5F17FB9B3962}" srcId="{2EEAA7CC-BCBA-4CC0-AF3E-A79C704D66AD}" destId="{4CBC8A19-5947-4322-A6F0-936440CCCBB7}" srcOrd="0" destOrd="0" parTransId="{A1A8506A-313E-4D3D-9A0C-14D7E87625C8}" sibTransId="{83C82AD5-68BC-4B48-8773-6D7DB6692D65}"/>
    <dgm:cxn modelId="{50127518-5D75-4BE1-9829-F5297CD3131E}" srcId="{5CE1013A-4486-4FF2-8E53-AE3D8B74AF7B}" destId="{1C8A5350-1926-451D-8E0D-96D0CB240596}" srcOrd="2" destOrd="0" parTransId="{3A13F36D-63C9-44EA-A254-E55E36C3F3A0}" sibTransId="{96782728-6FED-4EF9-BFD5-E2F0DC6859C4}"/>
    <dgm:cxn modelId="{C3BCFA1C-366B-4D30-A646-AC9F9D87491E}" srcId="{FA5BD664-F1C3-42F8-AE1F-7651B04B6EA7}" destId="{48DF6233-74C8-4D36-9517-173C6C2D1574}" srcOrd="1" destOrd="0" parTransId="{47F3F18F-E98C-4407-BFD2-BF0669A071C9}" sibTransId="{45DB6B55-6060-4774-8CF5-D0E5281E8171}"/>
    <dgm:cxn modelId="{31F4BF2B-0BBB-47F0-9E82-883F748745EE}" srcId="{8AD09864-DC8B-4103-AC12-664B3768F606}" destId="{5CE1013A-4486-4FF2-8E53-AE3D8B74AF7B}" srcOrd="3" destOrd="0" parTransId="{14D5A97C-E39F-4777-B351-985902C7430D}" sibTransId="{32D723AE-88D2-4AF2-8DCC-3BCC4EADB630}"/>
    <dgm:cxn modelId="{8ACD4C2F-7F9E-4C1A-8C3A-C49D0DFF9530}" srcId="{FA5BD664-F1C3-42F8-AE1F-7651B04B6EA7}" destId="{92AB0B9D-C399-4B04-87B7-4232CDF1B004}" srcOrd="2" destOrd="0" parTransId="{F29B8EF0-F546-4B1D-834C-6709B8968EBB}" sibTransId="{C3D3BC09-627E-442D-AC25-113C5C49A58A}"/>
    <dgm:cxn modelId="{B58DEB39-C736-4B63-A9C5-B55B53E98B4A}" srcId="{8AD09864-DC8B-4103-AC12-664B3768F606}" destId="{2EEAA7CC-BCBA-4CC0-AF3E-A79C704D66AD}" srcOrd="0" destOrd="0" parTransId="{D481BBA8-792E-44E9-A993-3342749B07F7}" sibTransId="{6A0D27FD-C774-45EC-9237-C3DC70640A67}"/>
    <dgm:cxn modelId="{B416E93B-BBE5-4AB8-9A22-CF62F0A07AD4}" type="presOf" srcId="{48DF6233-74C8-4D36-9517-173C6C2D1574}" destId="{2CDBAD04-724B-4D8A-B19E-C719B33DD9CC}" srcOrd="0" destOrd="1" presId="urn:microsoft.com/office/officeart/2005/8/layout/chevron2"/>
    <dgm:cxn modelId="{FCA0583D-39A4-4A0A-864A-F481BC30BEED}" type="presOf" srcId="{FADCB9BF-1ADB-4317-B5C3-A60013704668}" destId="{EEA2A1BA-39EE-4B99-AA5A-0F1887CF6C0B}" srcOrd="0" destOrd="2" presId="urn:microsoft.com/office/officeart/2005/8/layout/chevron2"/>
    <dgm:cxn modelId="{6A73A941-44FB-4FBD-A099-38B477D6B55A}" srcId="{FA5BD664-F1C3-42F8-AE1F-7651B04B6EA7}" destId="{09E1BB2D-2F3D-47AF-B0D2-35EC8B9B2CD5}" srcOrd="0" destOrd="0" parTransId="{FC08A808-46BA-4EB8-959D-B3BADED0D4F5}" sibTransId="{F7158C3A-8704-464A-9606-FAF1E350D5ED}"/>
    <dgm:cxn modelId="{DEDBD44E-8823-4C73-B5A2-992DD6F46A71}" type="presOf" srcId="{DCE8A402-E2B1-4CD9-B72F-E5116D1593CE}" destId="{EEA2A1BA-39EE-4B99-AA5A-0F1887CF6C0B}" srcOrd="0" destOrd="1" presId="urn:microsoft.com/office/officeart/2005/8/layout/chevron2"/>
    <dgm:cxn modelId="{E34D1459-8598-4E74-AE77-344E4E1EE291}" srcId="{2EEAA7CC-BCBA-4CC0-AF3E-A79C704D66AD}" destId="{FADCB9BF-1ADB-4317-B5C3-A60013704668}" srcOrd="2" destOrd="0" parTransId="{77935EFF-08BA-4411-AFF3-CD65A965B95B}" sibTransId="{82E8DB43-8425-4428-BC6D-1765C8013D81}"/>
    <dgm:cxn modelId="{53BDBC5E-44E5-44E5-8910-3B4AA15CBED0}" srcId="{8AD09864-DC8B-4103-AC12-664B3768F606}" destId="{FA5BD664-F1C3-42F8-AE1F-7651B04B6EA7}" srcOrd="2" destOrd="0" parTransId="{214A0E80-90CA-439B-9CEA-59FCD62458A2}" sibTransId="{9B8BA08C-BC8B-4AC7-BAC9-8BF72F45789E}"/>
    <dgm:cxn modelId="{A2966567-306A-427F-AA23-F06953ED4255}" srcId="{5CE1013A-4486-4FF2-8E53-AE3D8B74AF7B}" destId="{711CF87B-F0CA-494A-849A-63B02D5E2046}" srcOrd="1" destOrd="0" parTransId="{5471AB20-BBFF-4B23-8339-BA18D89FD58D}" sibTransId="{6254A59E-8FB5-415B-8422-6B5F1E1F811C}"/>
    <dgm:cxn modelId="{1DF10C6F-BD34-4E68-A7C5-75CA50C98F6C}" type="presOf" srcId="{09E1BB2D-2F3D-47AF-B0D2-35EC8B9B2CD5}" destId="{2CDBAD04-724B-4D8A-B19E-C719B33DD9CC}" srcOrd="0" destOrd="0" presId="urn:microsoft.com/office/officeart/2005/8/layout/chevron2"/>
    <dgm:cxn modelId="{69AA806F-8619-4E13-B079-3B616AE7CBD8}" srcId="{2EEAA7CC-BCBA-4CC0-AF3E-A79C704D66AD}" destId="{DCE8A402-E2B1-4CD9-B72F-E5116D1593CE}" srcOrd="1" destOrd="0" parTransId="{BFD23608-3C86-4956-9987-AF717431DF09}" sibTransId="{5A614F7A-1CAE-4914-A14B-E49E1A4E719D}"/>
    <dgm:cxn modelId="{D33C4581-9B4E-4B27-8AFD-98E1AB3264CC}" srcId="{5CE1013A-4486-4FF2-8E53-AE3D8B74AF7B}" destId="{22AF5345-CF5F-41E5-990C-7C8A2AA8D5B5}" srcOrd="0" destOrd="0" parTransId="{6BA3B30C-546D-4A0A-9058-DC148DE92CAF}" sibTransId="{091D9FA5-8FF5-4AE8-B658-BF6290515CCE}"/>
    <dgm:cxn modelId="{DE994087-D356-42F6-88D3-598E467ABA6A}" type="presOf" srcId="{FA5BD664-F1C3-42F8-AE1F-7651B04B6EA7}" destId="{FA3922B4-B37C-41FD-93F1-6718E3D8EF51}" srcOrd="0" destOrd="0" presId="urn:microsoft.com/office/officeart/2005/8/layout/chevron2"/>
    <dgm:cxn modelId="{65DAF88F-1D5E-458A-9DEC-18DB8C17703F}" type="presOf" srcId="{7BCFDFDF-08D8-4B57-85A0-92FFA44CCB24}" destId="{9B96464D-03AD-421B-A6BB-7A41CCB00C8F}" srcOrd="0" destOrd="1" presId="urn:microsoft.com/office/officeart/2005/8/layout/chevron2"/>
    <dgm:cxn modelId="{E8259C94-9829-4E85-9A94-97AFE646281D}" srcId="{8AD09864-DC8B-4103-AC12-664B3768F606}" destId="{760442C3-C201-416F-900D-6A5DB8564313}" srcOrd="1" destOrd="0" parTransId="{6F9ABE17-1D1D-4B7D-A097-F3DABE17C031}" sibTransId="{28835507-AB44-4EAB-B717-FE43C50C65A6}"/>
    <dgm:cxn modelId="{7F2A6595-1BE1-4573-B512-0EB73D34EFAA}" srcId="{760442C3-C201-416F-900D-6A5DB8564313}" destId="{7BCFDFDF-08D8-4B57-85A0-92FFA44CCB24}" srcOrd="1" destOrd="0" parTransId="{0BED5EF4-C5B3-4A24-BC84-8D88CFDD2B76}" sibTransId="{AD9CBA27-AAD8-43C3-9F03-7460A5807C17}"/>
    <dgm:cxn modelId="{6C22A69C-6738-4D6C-9746-46795ACD82CC}" type="presOf" srcId="{1C8A5350-1926-451D-8E0D-96D0CB240596}" destId="{1589EE8A-5AB0-43B4-914B-C5CD1175EFB7}" srcOrd="0" destOrd="2" presId="urn:microsoft.com/office/officeart/2005/8/layout/chevron2"/>
    <dgm:cxn modelId="{FF8379B1-7F8A-45DD-999D-A3C4B5174686}" type="presOf" srcId="{5CE1013A-4486-4FF2-8E53-AE3D8B74AF7B}" destId="{EFD714C3-7C2F-45CE-AA95-F8C610DCB81E}" srcOrd="0" destOrd="0" presId="urn:microsoft.com/office/officeart/2005/8/layout/chevron2"/>
    <dgm:cxn modelId="{EBABEEBD-3C82-443B-A69B-626270048A86}" type="presOf" srcId="{7CD601DE-DEB2-443C-9F98-FA1694043F84}" destId="{9B96464D-03AD-421B-A6BB-7A41CCB00C8F}" srcOrd="0" destOrd="2" presId="urn:microsoft.com/office/officeart/2005/8/layout/chevron2"/>
    <dgm:cxn modelId="{F02752C7-997E-4932-8C25-927DFC2640A8}" srcId="{760442C3-C201-416F-900D-6A5DB8564313}" destId="{84053460-BC28-4C36-BF81-005F39FEC0A8}" srcOrd="0" destOrd="0" parTransId="{F58969B7-79E5-4E7E-801B-0B84A0D8E9EB}" sibTransId="{49EEDB8D-A3CC-4A8A-8C96-2539CF381FF7}"/>
    <dgm:cxn modelId="{85CA14CD-547C-489B-BDE0-DC5AFA48A932}" type="presOf" srcId="{2EEAA7CC-BCBA-4CC0-AF3E-A79C704D66AD}" destId="{A5584627-A249-4B8B-8868-8527B9062C6E}" srcOrd="0" destOrd="0" presId="urn:microsoft.com/office/officeart/2005/8/layout/chevron2"/>
    <dgm:cxn modelId="{766B2BD1-A749-4251-94F3-0F0C164ED380}" type="presOf" srcId="{92AB0B9D-C399-4B04-87B7-4232CDF1B004}" destId="{2CDBAD04-724B-4D8A-B19E-C719B33DD9CC}" srcOrd="0" destOrd="2" presId="urn:microsoft.com/office/officeart/2005/8/layout/chevron2"/>
    <dgm:cxn modelId="{AA7512D2-9C0A-436D-98CE-D0C15FC06DA1}" srcId="{760442C3-C201-416F-900D-6A5DB8564313}" destId="{7CD601DE-DEB2-443C-9F98-FA1694043F84}" srcOrd="2" destOrd="0" parTransId="{25903E74-0965-4306-9799-2BDA6434DA16}" sibTransId="{33DDADCC-0A7F-4D35-B0A5-AEAC461B60A9}"/>
    <dgm:cxn modelId="{AA9BC3D7-D116-4E56-B3B6-56FDC9DA5E5E}" type="presOf" srcId="{8AD09864-DC8B-4103-AC12-664B3768F606}" destId="{071E1904-E5C2-47C8-AEF5-9885E2E29BF5}" srcOrd="0" destOrd="0" presId="urn:microsoft.com/office/officeart/2005/8/layout/chevron2"/>
    <dgm:cxn modelId="{365614D8-43AB-4002-8C4A-101A52F7827A}" type="presOf" srcId="{84053460-BC28-4C36-BF81-005F39FEC0A8}" destId="{9B96464D-03AD-421B-A6BB-7A41CCB00C8F}" srcOrd="0" destOrd="0" presId="urn:microsoft.com/office/officeart/2005/8/layout/chevron2"/>
    <dgm:cxn modelId="{3A0CA6DF-5AD3-4B78-B2FA-8F4E60473E8A}" type="presOf" srcId="{711CF87B-F0CA-494A-849A-63B02D5E2046}" destId="{1589EE8A-5AB0-43B4-914B-C5CD1175EFB7}" srcOrd="0" destOrd="1" presId="urn:microsoft.com/office/officeart/2005/8/layout/chevron2"/>
    <dgm:cxn modelId="{CA6803E8-173D-4ACA-ACEA-28A2376CAD81}" type="presOf" srcId="{4CBC8A19-5947-4322-A6F0-936440CCCBB7}" destId="{EEA2A1BA-39EE-4B99-AA5A-0F1887CF6C0B}" srcOrd="0" destOrd="0" presId="urn:microsoft.com/office/officeart/2005/8/layout/chevron2"/>
    <dgm:cxn modelId="{43D62BF8-5649-4FCC-A204-5C94CE0F854A}" type="presOf" srcId="{22AF5345-CF5F-41E5-990C-7C8A2AA8D5B5}" destId="{1589EE8A-5AB0-43B4-914B-C5CD1175EFB7}" srcOrd="0" destOrd="0" presId="urn:microsoft.com/office/officeart/2005/8/layout/chevron2"/>
    <dgm:cxn modelId="{87BDFEFF-FDF8-467D-A42B-C7EB4A4872BC}" type="presOf" srcId="{760442C3-C201-416F-900D-6A5DB8564313}" destId="{DE0214F2-8894-48BE-9850-B82B30734D11}" srcOrd="0" destOrd="0" presId="urn:microsoft.com/office/officeart/2005/8/layout/chevron2"/>
    <dgm:cxn modelId="{24454AF8-E6D2-466C-BA77-2B43F9894DA8}" type="presParOf" srcId="{071E1904-E5C2-47C8-AEF5-9885E2E29BF5}" destId="{AC3FF79F-D466-4852-9034-90E2800E1C26}" srcOrd="0" destOrd="0" presId="urn:microsoft.com/office/officeart/2005/8/layout/chevron2"/>
    <dgm:cxn modelId="{129984F1-F043-404C-BE30-12C911C876B0}" type="presParOf" srcId="{AC3FF79F-D466-4852-9034-90E2800E1C26}" destId="{A5584627-A249-4B8B-8868-8527B9062C6E}" srcOrd="0" destOrd="0" presId="urn:microsoft.com/office/officeart/2005/8/layout/chevron2"/>
    <dgm:cxn modelId="{D9E6E974-303E-478A-83C2-47F47851FE80}" type="presParOf" srcId="{AC3FF79F-D466-4852-9034-90E2800E1C26}" destId="{EEA2A1BA-39EE-4B99-AA5A-0F1887CF6C0B}" srcOrd="1" destOrd="0" presId="urn:microsoft.com/office/officeart/2005/8/layout/chevron2"/>
    <dgm:cxn modelId="{8AD4C20B-55A8-4D0D-BEC0-D9FD802A6890}" type="presParOf" srcId="{071E1904-E5C2-47C8-AEF5-9885E2E29BF5}" destId="{D3D62821-C98C-43F0-B7EC-1E7FBC5C474F}" srcOrd="1" destOrd="0" presId="urn:microsoft.com/office/officeart/2005/8/layout/chevron2"/>
    <dgm:cxn modelId="{A52047CA-955E-45DC-9E88-471012BAEB52}" type="presParOf" srcId="{071E1904-E5C2-47C8-AEF5-9885E2E29BF5}" destId="{78F021F2-9DAA-4947-8579-09A4A7A6871B}" srcOrd="2" destOrd="0" presId="urn:microsoft.com/office/officeart/2005/8/layout/chevron2"/>
    <dgm:cxn modelId="{6A2F0719-59C7-4C9C-9749-6DC897E867EA}" type="presParOf" srcId="{78F021F2-9DAA-4947-8579-09A4A7A6871B}" destId="{DE0214F2-8894-48BE-9850-B82B30734D11}" srcOrd="0" destOrd="0" presId="urn:microsoft.com/office/officeart/2005/8/layout/chevron2"/>
    <dgm:cxn modelId="{0C61689D-B3FB-4EF8-AB8A-D0ECC46B9861}" type="presParOf" srcId="{78F021F2-9DAA-4947-8579-09A4A7A6871B}" destId="{9B96464D-03AD-421B-A6BB-7A41CCB00C8F}" srcOrd="1" destOrd="0" presId="urn:microsoft.com/office/officeart/2005/8/layout/chevron2"/>
    <dgm:cxn modelId="{44A094C2-5D0F-4F4B-A855-56B0C99B4BAF}" type="presParOf" srcId="{071E1904-E5C2-47C8-AEF5-9885E2E29BF5}" destId="{F94EDAE4-FDDE-4364-A8CB-34920400EE72}" srcOrd="3" destOrd="0" presId="urn:microsoft.com/office/officeart/2005/8/layout/chevron2"/>
    <dgm:cxn modelId="{ABCFDAC1-8951-419C-AE75-BEC21CE19537}" type="presParOf" srcId="{071E1904-E5C2-47C8-AEF5-9885E2E29BF5}" destId="{D4779DB8-765E-4731-9DE1-38FD3628A073}" srcOrd="4" destOrd="0" presId="urn:microsoft.com/office/officeart/2005/8/layout/chevron2"/>
    <dgm:cxn modelId="{19364E71-27C4-4C86-8933-C7E4A5FBFFE7}" type="presParOf" srcId="{D4779DB8-765E-4731-9DE1-38FD3628A073}" destId="{FA3922B4-B37C-41FD-93F1-6718E3D8EF51}" srcOrd="0" destOrd="0" presId="urn:microsoft.com/office/officeart/2005/8/layout/chevron2"/>
    <dgm:cxn modelId="{96F7A806-963B-46AC-9134-5F3A033B4E6D}" type="presParOf" srcId="{D4779DB8-765E-4731-9DE1-38FD3628A073}" destId="{2CDBAD04-724B-4D8A-B19E-C719B33DD9CC}" srcOrd="1" destOrd="0" presId="urn:microsoft.com/office/officeart/2005/8/layout/chevron2"/>
    <dgm:cxn modelId="{4F89309B-3D83-46C6-B656-BDB76D79DB44}" type="presParOf" srcId="{071E1904-E5C2-47C8-AEF5-9885E2E29BF5}" destId="{DEFDA774-705F-4D56-A0EB-7958C44FF38A}" srcOrd="5" destOrd="0" presId="urn:microsoft.com/office/officeart/2005/8/layout/chevron2"/>
    <dgm:cxn modelId="{5457EEDB-4ACB-483D-8364-028724CE4F05}" type="presParOf" srcId="{071E1904-E5C2-47C8-AEF5-9885E2E29BF5}" destId="{7567A60F-775B-428B-A03F-4A01A0ADC20E}" srcOrd="6" destOrd="0" presId="urn:microsoft.com/office/officeart/2005/8/layout/chevron2"/>
    <dgm:cxn modelId="{FA4AC543-C356-4AC2-B087-DCB1A36AA0F5}" type="presParOf" srcId="{7567A60F-775B-428B-A03F-4A01A0ADC20E}" destId="{EFD714C3-7C2F-45CE-AA95-F8C610DCB81E}" srcOrd="0" destOrd="0" presId="urn:microsoft.com/office/officeart/2005/8/layout/chevron2"/>
    <dgm:cxn modelId="{BBA5A014-4088-4ADD-907E-29BCC00E73A8}" type="presParOf" srcId="{7567A60F-775B-428B-A03F-4A01A0ADC20E}" destId="{1589EE8A-5AB0-43B4-914B-C5CD1175EFB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E1362-6420-4021-AC80-C7A3CB14CB55}">
      <dsp:nvSpPr>
        <dsp:cNvPr id="0" name=""/>
        <dsp:cNvSpPr/>
      </dsp:nvSpPr>
      <dsp:spPr>
        <a:xfrm>
          <a:off x="744" y="471785"/>
          <a:ext cx="1451074" cy="580429"/>
        </a:xfrm>
        <a:prstGeom prst="homePlate">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Domain Expertise</a:t>
          </a:r>
          <a:endParaRPr lang="en-US" sz="1200" kern="1200" dirty="0"/>
        </a:p>
      </dsp:txBody>
      <dsp:txXfrm>
        <a:off x="744" y="471785"/>
        <a:ext cx="1305967" cy="580429"/>
      </dsp:txXfrm>
    </dsp:sp>
    <dsp:sp modelId="{6F556381-1D04-4598-A70E-F4BB97EC002C}">
      <dsp:nvSpPr>
        <dsp:cNvPr id="0" name=""/>
        <dsp:cNvSpPr/>
      </dsp:nvSpPr>
      <dsp:spPr>
        <a:xfrm>
          <a:off x="1161603" y="471785"/>
          <a:ext cx="1451074" cy="580429"/>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Innovation</a:t>
          </a:r>
        </a:p>
      </dsp:txBody>
      <dsp:txXfrm>
        <a:off x="1451818" y="471785"/>
        <a:ext cx="870645" cy="580429"/>
      </dsp:txXfrm>
    </dsp:sp>
    <dsp:sp modelId="{48FBE0E9-892B-45CA-9D1E-D7FCDA952A6F}">
      <dsp:nvSpPr>
        <dsp:cNvPr id="0" name=""/>
        <dsp:cNvSpPr/>
      </dsp:nvSpPr>
      <dsp:spPr>
        <a:xfrm>
          <a:off x="2322462" y="471785"/>
          <a:ext cx="1451074" cy="580429"/>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Productivity</a:t>
          </a:r>
          <a:endParaRPr lang="en-US" sz="1200" kern="1200" dirty="0"/>
        </a:p>
      </dsp:txBody>
      <dsp:txXfrm>
        <a:off x="2612677" y="471785"/>
        <a:ext cx="870645" cy="580429"/>
      </dsp:txXfrm>
    </dsp:sp>
    <dsp:sp modelId="{3552D31F-3719-4F87-85D3-0BEFF0B508F8}">
      <dsp:nvSpPr>
        <dsp:cNvPr id="0" name=""/>
        <dsp:cNvSpPr/>
      </dsp:nvSpPr>
      <dsp:spPr>
        <a:xfrm>
          <a:off x="3483322" y="471785"/>
          <a:ext cx="1451074" cy="580429"/>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Intelligence</a:t>
          </a:r>
          <a:endParaRPr lang="en-US" sz="1200" kern="1200" dirty="0"/>
        </a:p>
      </dsp:txBody>
      <dsp:txXfrm>
        <a:off x="3773537" y="471785"/>
        <a:ext cx="870645" cy="580429"/>
      </dsp:txXfrm>
    </dsp:sp>
    <dsp:sp modelId="{F293FBB4-BE54-4806-864C-1B91F977604C}">
      <dsp:nvSpPr>
        <dsp:cNvPr id="0" name=""/>
        <dsp:cNvSpPr/>
      </dsp:nvSpPr>
      <dsp:spPr>
        <a:xfrm>
          <a:off x="4644181" y="471785"/>
          <a:ext cx="1451074" cy="580429"/>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Customer Experience</a:t>
          </a:r>
          <a:endParaRPr lang="en-US" sz="1200" kern="1200" dirty="0"/>
        </a:p>
      </dsp:txBody>
      <dsp:txXfrm>
        <a:off x="4934396" y="471785"/>
        <a:ext cx="870645" cy="580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BDD8F-7E0E-4F39-95DB-8F7D3E4D2F14}">
      <dsp:nvSpPr>
        <dsp:cNvPr id="0" name=""/>
        <dsp:cNvSpPr/>
      </dsp:nvSpPr>
      <dsp:spPr>
        <a:xfrm>
          <a:off x="3315201" y="930866"/>
          <a:ext cx="880904" cy="76421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PTECH</a:t>
          </a:r>
        </a:p>
      </dsp:txBody>
      <dsp:txXfrm>
        <a:off x="3337584" y="953249"/>
        <a:ext cx="836138" cy="719448"/>
      </dsp:txXfrm>
    </dsp:sp>
    <dsp:sp modelId="{F5BB558E-5060-485C-83BA-03F2923F73ED}">
      <dsp:nvSpPr>
        <dsp:cNvPr id="0" name=""/>
        <dsp:cNvSpPr/>
      </dsp:nvSpPr>
      <dsp:spPr>
        <a:xfrm>
          <a:off x="380208" y="1695081"/>
          <a:ext cx="3375445" cy="166722"/>
        </a:xfrm>
        <a:custGeom>
          <a:avLst/>
          <a:gdLst/>
          <a:ahLst/>
          <a:cxnLst/>
          <a:rect l="0" t="0" r="0" b="0"/>
          <a:pathLst>
            <a:path>
              <a:moveTo>
                <a:pt x="3375445" y="0"/>
              </a:moveTo>
              <a:lnTo>
                <a:pt x="3375445" y="83361"/>
              </a:lnTo>
              <a:lnTo>
                <a:pt x="0" y="83361"/>
              </a:lnTo>
              <a:lnTo>
                <a:pt x="0"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87BE4E-2088-4D43-8662-476E8C0E0F6F}">
      <dsp:nvSpPr>
        <dsp:cNvPr id="0" name=""/>
        <dsp:cNvSpPr/>
      </dsp:nvSpPr>
      <dsp:spPr>
        <a:xfrm>
          <a:off x="2351" y="1861804"/>
          <a:ext cx="755714" cy="65363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Network Design &amp; Implementation</a:t>
          </a:r>
        </a:p>
      </dsp:txBody>
      <dsp:txXfrm>
        <a:off x="21495" y="1880948"/>
        <a:ext cx="717426" cy="615343"/>
      </dsp:txXfrm>
    </dsp:sp>
    <dsp:sp modelId="{B3549166-8F6E-46EB-9155-62277383A716}">
      <dsp:nvSpPr>
        <dsp:cNvPr id="0" name=""/>
        <dsp:cNvSpPr/>
      </dsp:nvSpPr>
      <dsp:spPr>
        <a:xfrm>
          <a:off x="1322912" y="1695081"/>
          <a:ext cx="2432741" cy="166722"/>
        </a:xfrm>
        <a:custGeom>
          <a:avLst/>
          <a:gdLst/>
          <a:ahLst/>
          <a:cxnLst/>
          <a:rect l="0" t="0" r="0" b="0"/>
          <a:pathLst>
            <a:path>
              <a:moveTo>
                <a:pt x="2432741" y="0"/>
              </a:moveTo>
              <a:lnTo>
                <a:pt x="2432741" y="83361"/>
              </a:lnTo>
              <a:lnTo>
                <a:pt x="0" y="83361"/>
              </a:lnTo>
              <a:lnTo>
                <a:pt x="0"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E63A89-769D-4934-B1BA-0ADAD408AA8E}">
      <dsp:nvSpPr>
        <dsp:cNvPr id="0" name=""/>
        <dsp:cNvSpPr/>
      </dsp:nvSpPr>
      <dsp:spPr>
        <a:xfrm>
          <a:off x="896448" y="1861804"/>
          <a:ext cx="852928" cy="63241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RF Planning &amp; Designing</a:t>
          </a:r>
        </a:p>
      </dsp:txBody>
      <dsp:txXfrm>
        <a:off x="914971" y="1880327"/>
        <a:ext cx="815882" cy="595373"/>
      </dsp:txXfrm>
    </dsp:sp>
    <dsp:sp modelId="{09CAAABE-7605-4FC7-83DF-261780C57011}">
      <dsp:nvSpPr>
        <dsp:cNvPr id="0" name=""/>
        <dsp:cNvSpPr/>
      </dsp:nvSpPr>
      <dsp:spPr>
        <a:xfrm>
          <a:off x="2320569" y="1695081"/>
          <a:ext cx="1435083" cy="166722"/>
        </a:xfrm>
        <a:custGeom>
          <a:avLst/>
          <a:gdLst/>
          <a:ahLst/>
          <a:cxnLst/>
          <a:rect l="0" t="0" r="0" b="0"/>
          <a:pathLst>
            <a:path>
              <a:moveTo>
                <a:pt x="1435083" y="0"/>
              </a:moveTo>
              <a:lnTo>
                <a:pt x="1435083" y="83361"/>
              </a:lnTo>
              <a:lnTo>
                <a:pt x="0" y="83361"/>
              </a:lnTo>
              <a:lnTo>
                <a:pt x="0"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DB7D86-75D8-4971-952D-EAD27BADE2B0}">
      <dsp:nvSpPr>
        <dsp:cNvPr id="0" name=""/>
        <dsp:cNvSpPr/>
      </dsp:nvSpPr>
      <dsp:spPr>
        <a:xfrm>
          <a:off x="1887758" y="1861804"/>
          <a:ext cx="865622" cy="653625"/>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RF Optimization &amp; Drive Test</a:t>
          </a:r>
        </a:p>
      </dsp:txBody>
      <dsp:txXfrm>
        <a:off x="1906902" y="1880948"/>
        <a:ext cx="827334" cy="615337"/>
      </dsp:txXfrm>
    </dsp:sp>
    <dsp:sp modelId="{4AEBD179-F768-4075-90D1-21949A3648FF}">
      <dsp:nvSpPr>
        <dsp:cNvPr id="0" name=""/>
        <dsp:cNvSpPr/>
      </dsp:nvSpPr>
      <dsp:spPr>
        <a:xfrm>
          <a:off x="3337040" y="1695081"/>
          <a:ext cx="418613" cy="166722"/>
        </a:xfrm>
        <a:custGeom>
          <a:avLst/>
          <a:gdLst/>
          <a:ahLst/>
          <a:cxnLst/>
          <a:rect l="0" t="0" r="0" b="0"/>
          <a:pathLst>
            <a:path>
              <a:moveTo>
                <a:pt x="418613" y="0"/>
              </a:moveTo>
              <a:lnTo>
                <a:pt x="418613" y="83361"/>
              </a:lnTo>
              <a:lnTo>
                <a:pt x="0" y="83361"/>
              </a:lnTo>
              <a:lnTo>
                <a:pt x="0"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9DC6ED-61BD-4F98-B5A3-51BAD167D579}">
      <dsp:nvSpPr>
        <dsp:cNvPr id="0" name=""/>
        <dsp:cNvSpPr/>
      </dsp:nvSpPr>
      <dsp:spPr>
        <a:xfrm>
          <a:off x="2891763" y="1861804"/>
          <a:ext cx="890554" cy="65362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Network Support/Operations Services</a:t>
          </a:r>
        </a:p>
      </dsp:txBody>
      <dsp:txXfrm>
        <a:off x="2910907" y="1880948"/>
        <a:ext cx="852266" cy="615340"/>
      </dsp:txXfrm>
    </dsp:sp>
    <dsp:sp modelId="{67DED8C8-04EB-4392-88D2-B4DDDDF8EE86}">
      <dsp:nvSpPr>
        <dsp:cNvPr id="0" name=""/>
        <dsp:cNvSpPr/>
      </dsp:nvSpPr>
      <dsp:spPr>
        <a:xfrm>
          <a:off x="3755653" y="1695081"/>
          <a:ext cx="657163" cy="166722"/>
        </a:xfrm>
        <a:custGeom>
          <a:avLst/>
          <a:gdLst/>
          <a:ahLst/>
          <a:cxnLst/>
          <a:rect l="0" t="0" r="0" b="0"/>
          <a:pathLst>
            <a:path>
              <a:moveTo>
                <a:pt x="0" y="0"/>
              </a:moveTo>
              <a:lnTo>
                <a:pt x="0" y="83361"/>
              </a:lnTo>
              <a:lnTo>
                <a:pt x="657163" y="83361"/>
              </a:lnTo>
              <a:lnTo>
                <a:pt x="657163"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3B7BCE-FA5E-4CF9-959B-F4D0D2E822D0}">
      <dsp:nvSpPr>
        <dsp:cNvPr id="0" name=""/>
        <dsp:cNvSpPr/>
      </dsp:nvSpPr>
      <dsp:spPr>
        <a:xfrm>
          <a:off x="3920699" y="1861804"/>
          <a:ext cx="984234" cy="648406"/>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dirty="0">
              <a:latin typeface="Constantia" panose="02030602050306030303" pitchFamily="18" charset="0"/>
            </a:rPr>
            <a:t>Transmission Planning Services</a:t>
          </a:r>
          <a:endParaRPr lang="en-US" sz="1000" b="1" kern="1200" dirty="0"/>
        </a:p>
      </dsp:txBody>
      <dsp:txXfrm>
        <a:off x="3939690" y="1880795"/>
        <a:ext cx="946252" cy="610424"/>
      </dsp:txXfrm>
    </dsp:sp>
    <dsp:sp modelId="{268D5AEB-F6D9-4009-8E62-5A7D06BC0DA6}">
      <dsp:nvSpPr>
        <dsp:cNvPr id="0" name=""/>
        <dsp:cNvSpPr/>
      </dsp:nvSpPr>
      <dsp:spPr>
        <a:xfrm>
          <a:off x="3755653" y="1695081"/>
          <a:ext cx="1747705" cy="166722"/>
        </a:xfrm>
        <a:custGeom>
          <a:avLst/>
          <a:gdLst/>
          <a:ahLst/>
          <a:cxnLst/>
          <a:rect l="0" t="0" r="0" b="0"/>
          <a:pathLst>
            <a:path>
              <a:moveTo>
                <a:pt x="0" y="0"/>
              </a:moveTo>
              <a:lnTo>
                <a:pt x="0" y="83361"/>
              </a:lnTo>
              <a:lnTo>
                <a:pt x="1747705" y="83361"/>
              </a:lnTo>
              <a:lnTo>
                <a:pt x="1747705"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5A6252-CA91-439B-9AC5-574AF9CA39A9}">
      <dsp:nvSpPr>
        <dsp:cNvPr id="0" name=""/>
        <dsp:cNvSpPr/>
      </dsp:nvSpPr>
      <dsp:spPr>
        <a:xfrm>
          <a:off x="5043316" y="1861804"/>
          <a:ext cx="920085" cy="619183"/>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Resource Management</a:t>
          </a:r>
        </a:p>
      </dsp:txBody>
      <dsp:txXfrm>
        <a:off x="5061451" y="1879939"/>
        <a:ext cx="883815" cy="582913"/>
      </dsp:txXfrm>
    </dsp:sp>
    <dsp:sp modelId="{02C672A5-1037-4DEC-AFE1-9AC7E2766B64}">
      <dsp:nvSpPr>
        <dsp:cNvPr id="0" name=""/>
        <dsp:cNvSpPr/>
      </dsp:nvSpPr>
      <dsp:spPr>
        <a:xfrm>
          <a:off x="3755653" y="1695081"/>
          <a:ext cx="2793155" cy="166722"/>
        </a:xfrm>
        <a:custGeom>
          <a:avLst/>
          <a:gdLst/>
          <a:ahLst/>
          <a:cxnLst/>
          <a:rect l="0" t="0" r="0" b="0"/>
          <a:pathLst>
            <a:path>
              <a:moveTo>
                <a:pt x="0" y="0"/>
              </a:moveTo>
              <a:lnTo>
                <a:pt x="0" y="83361"/>
              </a:lnTo>
              <a:lnTo>
                <a:pt x="2793155" y="83361"/>
              </a:lnTo>
              <a:lnTo>
                <a:pt x="2793155"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A7DD64-6B9F-4079-A166-0DDF773A9CB7}">
      <dsp:nvSpPr>
        <dsp:cNvPr id="0" name=""/>
        <dsp:cNvSpPr/>
      </dsp:nvSpPr>
      <dsp:spPr>
        <a:xfrm>
          <a:off x="6101784" y="1861804"/>
          <a:ext cx="894050" cy="65008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Automation</a:t>
          </a:r>
        </a:p>
        <a:p>
          <a:pPr marL="0" lvl="0" indent="0" algn="ctr" defTabSz="444500">
            <a:lnSpc>
              <a:spcPct val="90000"/>
            </a:lnSpc>
            <a:spcBef>
              <a:spcPct val="0"/>
            </a:spcBef>
            <a:spcAft>
              <a:spcPct val="35000"/>
            </a:spcAft>
            <a:buNone/>
          </a:pPr>
          <a:r>
            <a:rPr lang="en-US" sz="1000" b="1" kern="1200" dirty="0"/>
            <a:t> Solutions</a:t>
          </a:r>
        </a:p>
      </dsp:txBody>
      <dsp:txXfrm>
        <a:off x="6120824" y="1880844"/>
        <a:ext cx="855970" cy="612009"/>
      </dsp:txXfrm>
    </dsp:sp>
    <dsp:sp modelId="{5A283FCD-1697-4691-947E-34169F8FD3FF}">
      <dsp:nvSpPr>
        <dsp:cNvPr id="0" name=""/>
        <dsp:cNvSpPr/>
      </dsp:nvSpPr>
      <dsp:spPr>
        <a:xfrm>
          <a:off x="3755653" y="1695081"/>
          <a:ext cx="3731525" cy="166722"/>
        </a:xfrm>
        <a:custGeom>
          <a:avLst/>
          <a:gdLst/>
          <a:ahLst/>
          <a:cxnLst/>
          <a:rect l="0" t="0" r="0" b="0"/>
          <a:pathLst>
            <a:path>
              <a:moveTo>
                <a:pt x="0" y="0"/>
              </a:moveTo>
              <a:lnTo>
                <a:pt x="0" y="83361"/>
              </a:lnTo>
              <a:lnTo>
                <a:pt x="3731525" y="83361"/>
              </a:lnTo>
              <a:lnTo>
                <a:pt x="3731525"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AF777-4C60-46BD-A0A1-CE3827AF6DD2}">
      <dsp:nvSpPr>
        <dsp:cNvPr id="0" name=""/>
        <dsp:cNvSpPr/>
      </dsp:nvSpPr>
      <dsp:spPr>
        <a:xfrm>
          <a:off x="7134217" y="1861804"/>
          <a:ext cx="705924" cy="65008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Data Center Design &amp; Solutions</a:t>
          </a:r>
        </a:p>
      </dsp:txBody>
      <dsp:txXfrm>
        <a:off x="7153257" y="1880844"/>
        <a:ext cx="667844" cy="612009"/>
      </dsp:txXfrm>
    </dsp:sp>
    <dsp:sp modelId="{4889143E-C81D-4679-8951-C54AA0C42438}">
      <dsp:nvSpPr>
        <dsp:cNvPr id="0" name=""/>
        <dsp:cNvSpPr/>
      </dsp:nvSpPr>
      <dsp:spPr>
        <a:xfrm>
          <a:off x="3755653" y="1695081"/>
          <a:ext cx="4575832" cy="166722"/>
        </a:xfrm>
        <a:custGeom>
          <a:avLst/>
          <a:gdLst/>
          <a:ahLst/>
          <a:cxnLst/>
          <a:rect l="0" t="0" r="0" b="0"/>
          <a:pathLst>
            <a:path>
              <a:moveTo>
                <a:pt x="0" y="0"/>
              </a:moveTo>
              <a:lnTo>
                <a:pt x="0" y="83361"/>
              </a:lnTo>
              <a:lnTo>
                <a:pt x="4575832" y="83361"/>
              </a:lnTo>
              <a:lnTo>
                <a:pt x="4575832" y="1667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072B35-ED77-4D5B-AEDE-9E34BD51D9F4}">
      <dsp:nvSpPr>
        <dsp:cNvPr id="0" name=""/>
        <dsp:cNvSpPr/>
      </dsp:nvSpPr>
      <dsp:spPr>
        <a:xfrm>
          <a:off x="7978524" y="1861804"/>
          <a:ext cx="705924" cy="65008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Product Offerings</a:t>
          </a:r>
        </a:p>
      </dsp:txBody>
      <dsp:txXfrm>
        <a:off x="7997564" y="1880844"/>
        <a:ext cx="667844" cy="612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84627-A249-4B8B-8868-8527B9062C6E}">
      <dsp:nvSpPr>
        <dsp:cNvPr id="0" name=""/>
        <dsp:cNvSpPr/>
      </dsp:nvSpPr>
      <dsp:spPr>
        <a:xfrm rot="5400000">
          <a:off x="-145917" y="154286"/>
          <a:ext cx="972781" cy="6809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Working At Height</a:t>
          </a:r>
        </a:p>
      </dsp:txBody>
      <dsp:txXfrm rot="-5400000">
        <a:off x="1" y="348841"/>
        <a:ext cx="680946" cy="291835"/>
      </dsp:txXfrm>
    </dsp:sp>
    <dsp:sp modelId="{EEA2A1BA-39EE-4B99-AA5A-0F1887CF6C0B}">
      <dsp:nvSpPr>
        <dsp:cNvPr id="0" name=""/>
        <dsp:cNvSpPr/>
      </dsp:nvSpPr>
      <dsp:spPr>
        <a:xfrm rot="5400000">
          <a:off x="2881374" y="-2197704"/>
          <a:ext cx="828461" cy="522931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Using Safety Equipment's like helmets, safety belts</a:t>
          </a:r>
          <a:endParaRPr lang="en-US" sz="1200" kern="1200" dirty="0"/>
        </a:p>
        <a:p>
          <a:pPr marL="114300" lvl="1" indent="-114300" algn="l" defTabSz="533400">
            <a:lnSpc>
              <a:spcPct val="90000"/>
            </a:lnSpc>
            <a:spcBef>
              <a:spcPct val="0"/>
            </a:spcBef>
            <a:spcAft>
              <a:spcPct val="15000"/>
            </a:spcAft>
            <a:buChar char="•"/>
          </a:pPr>
          <a:r>
            <a:rPr lang="en-US" sz="1200" kern="1200" dirty="0"/>
            <a:t>Pre Climbing checks and safety talks</a:t>
          </a:r>
        </a:p>
        <a:p>
          <a:pPr marL="114300" lvl="1" indent="-114300" algn="l" defTabSz="533400">
            <a:lnSpc>
              <a:spcPct val="90000"/>
            </a:lnSpc>
            <a:spcBef>
              <a:spcPct val="0"/>
            </a:spcBef>
            <a:spcAft>
              <a:spcPct val="15000"/>
            </a:spcAft>
            <a:buChar char="•"/>
          </a:pPr>
          <a:r>
            <a:rPr lang="en-US" sz="1200" kern="1200" dirty="0"/>
            <a:t>Checking surrounding &amp; structure prior to climbing </a:t>
          </a:r>
        </a:p>
      </dsp:txBody>
      <dsp:txXfrm rot="-5400000">
        <a:off x="680947" y="43165"/>
        <a:ext cx="5188874" cy="747577"/>
      </dsp:txXfrm>
    </dsp:sp>
    <dsp:sp modelId="{DE0214F2-8894-48BE-9850-B82B30734D11}">
      <dsp:nvSpPr>
        <dsp:cNvPr id="0" name=""/>
        <dsp:cNvSpPr/>
      </dsp:nvSpPr>
      <dsp:spPr>
        <a:xfrm rot="5400000">
          <a:off x="-145917" y="1075795"/>
          <a:ext cx="972781" cy="6809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Electrical Safety</a:t>
          </a:r>
          <a:endParaRPr lang="en-US" sz="1200" kern="1200" dirty="0"/>
        </a:p>
      </dsp:txBody>
      <dsp:txXfrm rot="-5400000">
        <a:off x="1" y="1270350"/>
        <a:ext cx="680946" cy="291835"/>
      </dsp:txXfrm>
    </dsp:sp>
    <dsp:sp modelId="{9B96464D-03AD-421B-A6BB-7A41CCB00C8F}">
      <dsp:nvSpPr>
        <dsp:cNvPr id="0" name=""/>
        <dsp:cNvSpPr/>
      </dsp:nvSpPr>
      <dsp:spPr>
        <a:xfrm rot="5400000">
          <a:off x="2979451" y="-1368625"/>
          <a:ext cx="632307" cy="522931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Electrical Safety for working on electrical equipment's</a:t>
          </a:r>
        </a:p>
        <a:p>
          <a:pPr marL="114300" lvl="1" indent="-114300" algn="l" defTabSz="533400">
            <a:lnSpc>
              <a:spcPct val="90000"/>
            </a:lnSpc>
            <a:spcBef>
              <a:spcPct val="0"/>
            </a:spcBef>
            <a:spcAft>
              <a:spcPct val="15000"/>
            </a:spcAft>
            <a:buChar char="•"/>
          </a:pPr>
          <a:r>
            <a:rPr lang="en-US" sz="1200" kern="1200" dirty="0">
              <a:solidFill>
                <a:schemeClr val="tx1"/>
              </a:solidFill>
            </a:rPr>
            <a:t>Using PPE for Electrical Work</a:t>
          </a:r>
        </a:p>
        <a:p>
          <a:pPr marL="114300" lvl="1" indent="-114300" algn="l" defTabSz="533400">
            <a:lnSpc>
              <a:spcPct val="90000"/>
            </a:lnSpc>
            <a:spcBef>
              <a:spcPct val="0"/>
            </a:spcBef>
            <a:spcAft>
              <a:spcPct val="15000"/>
            </a:spcAft>
            <a:buChar char="•"/>
          </a:pPr>
          <a:r>
            <a:rPr lang="en-US" sz="1200" kern="1200" dirty="0">
              <a:solidFill>
                <a:schemeClr val="tx1"/>
              </a:solidFill>
            </a:rPr>
            <a:t>Safety from Static charges</a:t>
          </a:r>
        </a:p>
      </dsp:txBody>
      <dsp:txXfrm rot="-5400000">
        <a:off x="680947" y="960746"/>
        <a:ext cx="5198449" cy="570573"/>
      </dsp:txXfrm>
    </dsp:sp>
    <dsp:sp modelId="{FA3922B4-B37C-41FD-93F1-6718E3D8EF51}">
      <dsp:nvSpPr>
        <dsp:cNvPr id="0" name=""/>
        <dsp:cNvSpPr/>
      </dsp:nvSpPr>
      <dsp:spPr>
        <a:xfrm rot="5400000">
          <a:off x="-145917" y="1902244"/>
          <a:ext cx="972781" cy="6809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Vehicle Safety</a:t>
          </a:r>
          <a:endParaRPr lang="en-US" sz="1200" kern="1200" dirty="0"/>
        </a:p>
      </dsp:txBody>
      <dsp:txXfrm rot="-5400000">
        <a:off x="1" y="2096799"/>
        <a:ext cx="680946" cy="291835"/>
      </dsp:txXfrm>
    </dsp:sp>
    <dsp:sp modelId="{2CDBAD04-724B-4D8A-B19E-C719B33DD9CC}">
      <dsp:nvSpPr>
        <dsp:cNvPr id="0" name=""/>
        <dsp:cNvSpPr/>
      </dsp:nvSpPr>
      <dsp:spPr>
        <a:xfrm rot="5400000">
          <a:off x="2979451" y="-542176"/>
          <a:ext cx="632307" cy="522931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t>Follow all driving rules</a:t>
          </a:r>
        </a:p>
        <a:p>
          <a:pPr marL="114300" lvl="1" indent="-114300" algn="l" defTabSz="533400">
            <a:lnSpc>
              <a:spcPct val="90000"/>
            </a:lnSpc>
            <a:spcBef>
              <a:spcPct val="0"/>
            </a:spcBef>
            <a:spcAft>
              <a:spcPct val="15000"/>
            </a:spcAft>
            <a:buChar char="•"/>
          </a:pPr>
          <a:r>
            <a:rPr lang="en-IN" sz="1200" kern="1200" dirty="0"/>
            <a:t>Use a valid driving license</a:t>
          </a:r>
        </a:p>
        <a:p>
          <a:pPr marL="114300" lvl="1" indent="-114300" algn="l" defTabSz="533400">
            <a:lnSpc>
              <a:spcPct val="90000"/>
            </a:lnSpc>
            <a:spcBef>
              <a:spcPct val="0"/>
            </a:spcBef>
            <a:spcAft>
              <a:spcPct val="15000"/>
            </a:spcAft>
            <a:buChar char="•"/>
          </a:pPr>
          <a:r>
            <a:rPr lang="en-IN" sz="1200" kern="1200" dirty="0"/>
            <a:t>No driving on night hours without proper safety</a:t>
          </a:r>
        </a:p>
      </dsp:txBody>
      <dsp:txXfrm rot="-5400000">
        <a:off x="680947" y="1787195"/>
        <a:ext cx="5198449" cy="570573"/>
      </dsp:txXfrm>
    </dsp:sp>
    <dsp:sp modelId="{EFD714C3-7C2F-45CE-AA95-F8C610DCB81E}">
      <dsp:nvSpPr>
        <dsp:cNvPr id="0" name=""/>
        <dsp:cNvSpPr/>
      </dsp:nvSpPr>
      <dsp:spPr>
        <a:xfrm rot="5400000">
          <a:off x="-145917" y="2728694"/>
          <a:ext cx="972781" cy="6809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Safety From EMF Exposure</a:t>
          </a:r>
        </a:p>
      </dsp:txBody>
      <dsp:txXfrm rot="-5400000">
        <a:off x="1" y="2923249"/>
        <a:ext cx="680946" cy="291835"/>
      </dsp:txXfrm>
    </dsp:sp>
    <dsp:sp modelId="{1589EE8A-5AB0-43B4-914B-C5CD1175EFB7}">
      <dsp:nvSpPr>
        <dsp:cNvPr id="0" name=""/>
        <dsp:cNvSpPr/>
      </dsp:nvSpPr>
      <dsp:spPr>
        <a:xfrm rot="5400000">
          <a:off x="2979451" y="284272"/>
          <a:ext cx="632307" cy="522931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No work in front of MW antenna</a:t>
          </a:r>
        </a:p>
        <a:p>
          <a:pPr marL="114300" lvl="1" indent="-114300" algn="l" defTabSz="533400">
            <a:lnSpc>
              <a:spcPct val="90000"/>
            </a:lnSpc>
            <a:spcBef>
              <a:spcPct val="0"/>
            </a:spcBef>
            <a:spcAft>
              <a:spcPct val="15000"/>
            </a:spcAft>
            <a:buChar char="•"/>
          </a:pPr>
          <a:r>
            <a:rPr lang="en-US" sz="1200" kern="1200" dirty="0">
              <a:solidFill>
                <a:schemeClr val="tx1"/>
              </a:solidFill>
            </a:rPr>
            <a:t>Follow  safety instruction for antenna installation</a:t>
          </a:r>
        </a:p>
        <a:p>
          <a:pPr marL="114300" lvl="1" indent="-114300" algn="l" defTabSz="533400">
            <a:lnSpc>
              <a:spcPct val="90000"/>
            </a:lnSpc>
            <a:spcBef>
              <a:spcPct val="0"/>
            </a:spcBef>
            <a:spcAft>
              <a:spcPct val="15000"/>
            </a:spcAft>
            <a:buChar char="•"/>
          </a:pPr>
          <a:r>
            <a:rPr lang="en-US" sz="1200" kern="1200" dirty="0">
              <a:solidFill>
                <a:schemeClr val="tx1"/>
              </a:solidFill>
            </a:rPr>
            <a:t>Inform to the operator in case of EMF exposure</a:t>
          </a:r>
        </a:p>
      </dsp:txBody>
      <dsp:txXfrm rot="-5400000">
        <a:off x="680947" y="2613644"/>
        <a:ext cx="5198449" cy="5705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Header Placeholder 1"/>
          <p:cNvSpPr>
            <a:spLocks noGrp="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Clr>
                <a:srgbClr val="000000"/>
              </a:buClr>
              <a:buFont typeface="Arial" panose="020B0604020202020204" pitchFamily="34" charset="0"/>
              <a:buNone/>
              <a:defRPr sz="1200"/>
            </a:lvl1pPr>
          </a:lstStyle>
          <a:p>
            <a:pPr>
              <a:defRPr/>
            </a:pPr>
            <a:endParaRPr lang="en-US" altLang="en-US"/>
          </a:p>
        </p:txBody>
      </p:sp>
      <p:sp>
        <p:nvSpPr>
          <p:cNvPr id="44035" name="Date Placeholder 2"/>
          <p:cNvSpPr>
            <a:spLocks noGrp="1"/>
          </p:cNvSpPr>
          <p:nvPr>
            <p:ph type="dt" sz="quarter" idx="1"/>
          </p:nvPr>
        </p:nvSpPr>
        <p:spPr bwMode="auto">
          <a:xfrm>
            <a:off x="3884613"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Clr>
                <a:srgbClr val="000000"/>
              </a:buClr>
              <a:buFont typeface="Arial" panose="020B0604020202020204" pitchFamily="34" charset="0"/>
              <a:buNone/>
              <a:defRPr sz="1200"/>
            </a:lvl1pPr>
          </a:lstStyle>
          <a:p>
            <a:pPr>
              <a:defRPr/>
            </a:pPr>
            <a:fld id="{CF38A121-5952-4F34-93F0-3BF0F037A800}" type="datetimeFigureOut">
              <a:rPr lang="en-US" altLang="en-US"/>
              <a:pPr>
                <a:defRPr/>
              </a:pPr>
              <a:t>5/22/22</a:t>
            </a:fld>
            <a:endParaRPr lang="en-US" altLang="en-US"/>
          </a:p>
        </p:txBody>
      </p:sp>
      <p:sp>
        <p:nvSpPr>
          <p:cNvPr id="44036" name="Footer Placeholder 3"/>
          <p:cNvSpPr>
            <a:spLocks noGrp="1"/>
          </p:cNvSpPr>
          <p:nvPr>
            <p:ph type="ftr" sz="quarter" idx="2"/>
          </p:nvPr>
        </p:nvSpPr>
        <p:spPr bwMode="auto">
          <a:xfrm>
            <a:off x="0"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buClr>
                <a:srgbClr val="000000"/>
              </a:buClr>
              <a:buFont typeface="Arial" panose="020B0604020202020204" pitchFamily="34" charset="0"/>
              <a:buNone/>
              <a:defRPr sz="1200"/>
            </a:lvl1pPr>
          </a:lstStyle>
          <a:p>
            <a:pPr>
              <a:defRPr/>
            </a:pPr>
            <a:r>
              <a:rPr lang="en-US" altLang="en-US"/>
              <a:t>Private &amp; Confidential</a:t>
            </a:r>
          </a:p>
        </p:txBody>
      </p:sp>
      <p:sp>
        <p:nvSpPr>
          <p:cNvPr id="44037" name="Slide Number Placeholder 4"/>
          <p:cNvSpPr>
            <a:spLocks noGrp="1"/>
          </p:cNvSpPr>
          <p:nvPr>
            <p:ph type="sldNum" sz="quarter" idx="3"/>
          </p:nvPr>
        </p:nvSpPr>
        <p:spPr bwMode="auto">
          <a:xfrm>
            <a:off x="3884613"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Clr>
                <a:srgbClr val="000000"/>
              </a:buClr>
              <a:buFont typeface="Arial" pitchFamily="34" charset="0"/>
              <a:buNone/>
              <a:defRPr sz="1200" smtClean="0"/>
            </a:lvl1pPr>
          </a:lstStyle>
          <a:p>
            <a:pPr>
              <a:defRPr/>
            </a:pPr>
            <a:fld id="{545E90EB-5DBA-45D9-9729-2CE5CB559EF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Google Shape;3;n"/>
          <p:cNvSpPr>
            <a:spLocks noGrp="1" noRot="1" noChangeAspect="1"/>
          </p:cNvSpPr>
          <p:nvPr>
            <p:ph type="sldImg" idx="2"/>
          </p:nvPr>
        </p:nvSpPr>
        <p:spPr bwMode="auto">
          <a:xfrm>
            <a:off x="381000" y="685800"/>
            <a:ext cx="6096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a:solidFill>
              <a:srgbClr val="000000"/>
            </a:solidFill>
            <a:round/>
            <a:headEnd type="none" w="sm" len="sm"/>
            <a:tailEnd type="none" w="sm" len="sm"/>
          </a:ln>
        </p:spPr>
      </p:sp>
      <p:sp>
        <p:nvSpPr>
          <p:cNvPr id="25603" name="Google Shape;4;n"/>
          <p:cNvSpPr txBox="1">
            <a:spLocks noGrp="1"/>
          </p:cNvSpPr>
          <p:nvPr>
            <p:ph type="body" idx="1"/>
          </p:nvPr>
        </p:nvSpPr>
        <p:spPr bwMode="auto">
          <a:xfrm>
            <a:off x="685800" y="4343400"/>
            <a:ext cx="5486400" cy="41148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p>
            <a:pPr lvl="0"/>
            <a:endParaRPr lang="en-US" altLang="en-US">
              <a:sym typeface="Arial" pitchFamily="34" charset="0"/>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1pPr>
    <a:lvl2pPr marL="742950" lvl="1" indent="-285750"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2pPr>
    <a:lvl3pPr marL="1143000" lvl="2" indent="-228600"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3pPr>
    <a:lvl4pPr marL="1600200" lvl="3" indent="-228600"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4pPr>
    <a:lvl5pPr marL="2057400" lvl="4" indent="-228600"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237;g35f391192_00:notes"/>
          <p:cNvSpPr>
            <a:spLocks noGrp="1" noRot="1" noChangeAspect="1" noTextEdit="1"/>
          </p:cNvSpPr>
          <p:nvPr>
            <p:ph type="sldImg" idx="2"/>
          </p:nvPr>
        </p:nvSpPr>
        <p:spPr>
          <a:ln>
            <a:miter lim="800000"/>
            <a:headEnd/>
            <a:tailEnd/>
          </a:ln>
        </p:spPr>
      </p:sp>
      <p:sp>
        <p:nvSpPr>
          <p:cNvPr id="26627" name="Google Shape;238;g35f391192_00:notes"/>
          <p:cNvSpPr txBox="1">
            <a:spLocks noGrp="1"/>
          </p:cNvSpPr>
          <p:nvPr>
            <p:ph type="body" idx="1"/>
          </p:nvPr>
        </p:nvSpPr>
        <p:spPr>
          <a:ln/>
        </p:spPr>
        <p:txBody>
          <a:bodyPr/>
          <a:lstStyle/>
          <a:p>
            <a:pPr marL="0" indent="0" eaLnBrk="1" hangingPunct="1">
              <a:buSzPts val="1400"/>
            </a:pPr>
            <a:endParaRPr lang="en-US" altLang="en-US" sz="1100" dirty="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265;g35f391192_029:notes"/>
          <p:cNvSpPr>
            <a:spLocks noGrp="1" noRot="1" noChangeAspect="1" noTextEdit="1"/>
          </p:cNvSpPr>
          <p:nvPr>
            <p:ph type="sldImg" idx="2"/>
          </p:nvPr>
        </p:nvSpPr>
        <p:spPr>
          <a:ln>
            <a:miter lim="800000"/>
            <a:headEnd/>
            <a:tailEnd/>
          </a:ln>
        </p:spPr>
      </p:sp>
      <p:sp>
        <p:nvSpPr>
          <p:cNvPr id="28675" name="Google Shape;266;g35f391192_029:notes"/>
          <p:cNvSpPr txBox="1">
            <a:spLocks noGrp="1"/>
          </p:cNvSpPr>
          <p:nvPr>
            <p:ph type="body" idx="1"/>
          </p:nvPr>
        </p:nvSpPr>
        <p:spPr>
          <a:ln/>
        </p:spPr>
        <p:txBody>
          <a:bodyPr/>
          <a:lstStyle/>
          <a:p>
            <a:pPr marL="0" indent="0" eaLnBrk="1" hangingPunct="1">
              <a:buSzPts val="1400"/>
            </a:pPr>
            <a:endParaRPr lang="en-US" altLang="en-US" sz="110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265;g35f391192_029:notes"/>
          <p:cNvSpPr>
            <a:spLocks noGrp="1" noRot="1" noChangeAspect="1" noTextEdit="1"/>
          </p:cNvSpPr>
          <p:nvPr>
            <p:ph type="sldImg" idx="2"/>
          </p:nvPr>
        </p:nvSpPr>
        <p:spPr>
          <a:ln>
            <a:miter lim="800000"/>
            <a:headEnd/>
            <a:tailEnd/>
          </a:ln>
        </p:spPr>
      </p:sp>
      <p:sp>
        <p:nvSpPr>
          <p:cNvPr id="28675" name="Google Shape;266;g35f391192_029:notes"/>
          <p:cNvSpPr txBox="1">
            <a:spLocks noGrp="1"/>
          </p:cNvSpPr>
          <p:nvPr>
            <p:ph type="body" idx="1"/>
          </p:nvPr>
        </p:nvSpPr>
        <p:spPr>
          <a:ln/>
        </p:spPr>
        <p:txBody>
          <a:bodyPr/>
          <a:lstStyle/>
          <a:p>
            <a:pPr marL="0" indent="0" eaLnBrk="1" hangingPunct="1">
              <a:buSzPts val="1400"/>
            </a:pPr>
            <a:endParaRPr lang="en-US" altLang="en-US" sz="1100">
              <a:latin typeface="Arial" pitchFamily="34" charset="0"/>
              <a:cs typeface="Arial" pitchFamily="34" charset="0"/>
            </a:endParaRPr>
          </a:p>
        </p:txBody>
      </p:sp>
    </p:spTree>
    <p:extLst>
      <p:ext uri="{BB962C8B-B14F-4D97-AF65-F5344CB8AC3E}">
        <p14:creationId xmlns:p14="http://schemas.microsoft.com/office/powerpoint/2010/main" val="29661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265;g35f391192_029:notes"/>
          <p:cNvSpPr>
            <a:spLocks noGrp="1" noRot="1" noChangeAspect="1" noTextEdit="1"/>
          </p:cNvSpPr>
          <p:nvPr>
            <p:ph type="sldImg" idx="2"/>
          </p:nvPr>
        </p:nvSpPr>
        <p:spPr>
          <a:ln>
            <a:miter lim="800000"/>
            <a:headEnd/>
            <a:tailEnd/>
          </a:ln>
        </p:spPr>
      </p:sp>
      <p:sp>
        <p:nvSpPr>
          <p:cNvPr id="28675" name="Google Shape;266;g35f391192_029:notes"/>
          <p:cNvSpPr txBox="1">
            <a:spLocks noGrp="1"/>
          </p:cNvSpPr>
          <p:nvPr>
            <p:ph type="body" idx="1"/>
          </p:nvPr>
        </p:nvSpPr>
        <p:spPr>
          <a:ln/>
        </p:spPr>
        <p:txBody>
          <a:bodyPr/>
          <a:lstStyle/>
          <a:p>
            <a:pPr marL="0" indent="0" eaLnBrk="1" hangingPunct="1">
              <a:buSzPts val="1400"/>
            </a:pPr>
            <a:endParaRPr lang="en-US" altLang="en-US" sz="1100">
              <a:latin typeface="Arial" pitchFamily="34" charset="0"/>
              <a:cs typeface="Arial" pitchFamily="34" charset="0"/>
            </a:endParaRPr>
          </a:p>
        </p:txBody>
      </p:sp>
    </p:spTree>
    <p:extLst>
      <p:ext uri="{BB962C8B-B14F-4D97-AF65-F5344CB8AC3E}">
        <p14:creationId xmlns:p14="http://schemas.microsoft.com/office/powerpoint/2010/main" val="1430083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480;g35ed75ccf_022:notes"/>
          <p:cNvSpPr>
            <a:spLocks noGrp="1" noRot="1" noChangeAspect="1" noTextEdit="1"/>
          </p:cNvSpPr>
          <p:nvPr>
            <p:ph type="sldImg" idx="2"/>
          </p:nvPr>
        </p:nvSpPr>
        <p:spPr>
          <a:ln>
            <a:miter lim="800000"/>
            <a:headEnd/>
            <a:tailEnd/>
          </a:ln>
        </p:spPr>
      </p:sp>
      <p:sp>
        <p:nvSpPr>
          <p:cNvPr id="38915" name="Google Shape;481;g35ed75ccf_022:notes"/>
          <p:cNvSpPr txBox="1">
            <a:spLocks noGrp="1"/>
          </p:cNvSpPr>
          <p:nvPr>
            <p:ph type="body" idx="1"/>
          </p:nvPr>
        </p:nvSpPr>
        <p:spPr>
          <a:ln/>
        </p:spPr>
        <p:txBody>
          <a:bodyPr/>
          <a:lstStyle/>
          <a:p>
            <a:pPr marL="0" indent="0" eaLnBrk="1" hangingPunct="1">
              <a:buSzPts val="1400"/>
            </a:pPr>
            <a:endParaRPr lang="en-US" altLang="en-US" sz="110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3" name="Google Shape;11;p2"/>
          <p:cNvSpPr/>
          <p:nvPr/>
        </p:nvSpPr>
        <p:spPr>
          <a:xfrm>
            <a:off x="0" y="0"/>
            <a:ext cx="9144000" cy="5143500"/>
          </a:xfrm>
          <a:prstGeom prst="frame">
            <a:avLst>
              <a:gd name="adj1" fmla="val 4376"/>
            </a:avLst>
          </a:prstGeom>
          <a:solidFill>
            <a:srgbClr val="FFFFFF"/>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nvGrpSpPr>
          <p:cNvPr id="4" name="Google Shape;12;p2"/>
          <p:cNvGrpSpPr>
            <a:grpSpLocks/>
          </p:cNvGrpSpPr>
          <p:nvPr/>
        </p:nvGrpSpPr>
        <p:grpSpPr bwMode="auto">
          <a:xfrm>
            <a:off x="557213" y="0"/>
            <a:ext cx="1565275" cy="2825750"/>
            <a:chOff x="0" y="855663"/>
            <a:chExt cx="1257300" cy="2270250"/>
          </a:xfrm>
        </p:grpSpPr>
        <p:sp>
          <p:nvSpPr>
            <p:cNvPr id="5" name="Google Shape;13;p2"/>
            <p:cNvSpPr>
              <a:spLocks noChangeArrowheads="1"/>
            </p:cNvSpPr>
            <p:nvPr/>
          </p:nvSpPr>
          <p:spPr bwMode="auto">
            <a:xfrm>
              <a:off x="277983" y="2615744"/>
              <a:ext cx="229527" cy="21683"/>
            </a:xfrm>
            <a:custGeom>
              <a:avLst/>
              <a:gdLst>
                <a:gd name="T0" fmla="*/ 0 w 120000"/>
                <a:gd name="T1" fmla="*/ 0 h 120000"/>
                <a:gd name="T2" fmla="*/ 120000 w 120000"/>
                <a:gd name="T3" fmla="*/ 120000 h 120000"/>
              </a:gdLst>
              <a:ahLst/>
              <a:cxnLst/>
              <a:rect l="T0" t="T1" r="T2" b="T3"/>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6" name="Google Shape;14;p2"/>
            <p:cNvSpPr>
              <a:spLocks noChangeArrowheads="1"/>
            </p:cNvSpPr>
            <p:nvPr/>
          </p:nvSpPr>
          <p:spPr bwMode="auto">
            <a:xfrm>
              <a:off x="0" y="2207610"/>
              <a:ext cx="1257300" cy="918303"/>
            </a:xfrm>
            <a:custGeom>
              <a:avLst/>
              <a:gdLst>
                <a:gd name="T0" fmla="*/ 0 w 120000"/>
                <a:gd name="T1" fmla="*/ 0 h 120000"/>
                <a:gd name="T2" fmla="*/ 120000 w 120000"/>
                <a:gd name="T3" fmla="*/ 120000 h 120000"/>
              </a:gdLst>
              <a:ahLst/>
              <a:cxnLst/>
              <a:rect l="T0" t="T1" r="T2" b="T3"/>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7" name="Google Shape;15;p2"/>
            <p:cNvSpPr>
              <a:spLocks noChangeArrowheads="1"/>
            </p:cNvSpPr>
            <p:nvPr/>
          </p:nvSpPr>
          <p:spPr bwMode="auto">
            <a:xfrm>
              <a:off x="133891" y="2702473"/>
              <a:ext cx="373620" cy="21683"/>
            </a:xfrm>
            <a:custGeom>
              <a:avLst/>
              <a:gdLst>
                <a:gd name="T0" fmla="*/ 0 w 120000"/>
                <a:gd name="T1" fmla="*/ 0 h 120000"/>
                <a:gd name="T2" fmla="*/ 120000 w 120000"/>
                <a:gd name="T3" fmla="*/ 120000 h 120000"/>
              </a:gdLst>
              <a:ahLst/>
              <a:cxnLst/>
              <a:rect l="T0" t="T1" r="T2" b="T3"/>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8" name="Google Shape;16;p2"/>
            <p:cNvSpPr>
              <a:spLocks noChangeArrowheads="1"/>
            </p:cNvSpPr>
            <p:nvPr/>
          </p:nvSpPr>
          <p:spPr bwMode="auto">
            <a:xfrm>
              <a:off x="133891" y="2958833"/>
              <a:ext cx="373620" cy="26783"/>
            </a:xfrm>
            <a:custGeom>
              <a:avLst/>
              <a:gdLst>
                <a:gd name="T0" fmla="*/ 0 w 120000"/>
                <a:gd name="T1" fmla="*/ 0 h 120000"/>
                <a:gd name="T2" fmla="*/ 120000 w 120000"/>
                <a:gd name="T3" fmla="*/ 120000 h 120000"/>
              </a:gdLst>
              <a:ahLst/>
              <a:cxnLst/>
              <a:rect l="T0" t="T1" r="T2" b="T3"/>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9" name="Google Shape;17;p2"/>
            <p:cNvSpPr>
              <a:spLocks noChangeArrowheads="1"/>
            </p:cNvSpPr>
            <p:nvPr/>
          </p:nvSpPr>
          <p:spPr bwMode="auto">
            <a:xfrm>
              <a:off x="133891" y="2787927"/>
              <a:ext cx="373620" cy="26783"/>
            </a:xfrm>
            <a:custGeom>
              <a:avLst/>
              <a:gdLst>
                <a:gd name="T0" fmla="*/ 0 w 120000"/>
                <a:gd name="T1" fmla="*/ 0 h 120000"/>
                <a:gd name="T2" fmla="*/ 120000 w 120000"/>
                <a:gd name="T3" fmla="*/ 120000 h 120000"/>
              </a:gdLst>
              <a:ahLst/>
              <a:cxnLst/>
              <a:rect l="T0" t="T1" r="T2" b="T3"/>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8;p2"/>
            <p:cNvSpPr>
              <a:spLocks noChangeArrowheads="1"/>
            </p:cNvSpPr>
            <p:nvPr/>
          </p:nvSpPr>
          <p:spPr bwMode="auto">
            <a:xfrm>
              <a:off x="133891" y="2873380"/>
              <a:ext cx="373620" cy="26784"/>
            </a:xfrm>
            <a:custGeom>
              <a:avLst/>
              <a:gdLst>
                <a:gd name="T0" fmla="*/ 0 w 120000"/>
                <a:gd name="T1" fmla="*/ 0 h 120000"/>
                <a:gd name="T2" fmla="*/ 120000 w 120000"/>
                <a:gd name="T3" fmla="*/ 120000 h 120000"/>
              </a:gdLst>
              <a:ahLst/>
              <a:cxnLst/>
              <a:rect l="T0" t="T1" r="T2" b="T3"/>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2" name="Google Shape;19;p2"/>
            <p:cNvSpPr>
              <a:spLocks noChangeArrowheads="1"/>
            </p:cNvSpPr>
            <p:nvPr/>
          </p:nvSpPr>
          <p:spPr bwMode="auto">
            <a:xfrm>
              <a:off x="598046" y="2615744"/>
              <a:ext cx="445028" cy="376250"/>
            </a:xfrm>
            <a:custGeom>
              <a:avLst/>
              <a:gdLst>
                <a:gd name="T0" fmla="*/ 0 w 120000"/>
                <a:gd name="T1" fmla="*/ 0 h 120000"/>
                <a:gd name="T2" fmla="*/ 120000 w 120000"/>
                <a:gd name="T3" fmla="*/ 120000 h 120000"/>
              </a:gdLst>
              <a:ahLst/>
              <a:cxnLst/>
              <a:rect l="T0" t="T1" r="T2" b="T3"/>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3" name="Google Shape;20;p2"/>
            <p:cNvSpPr>
              <a:spLocks noChangeArrowheads="1"/>
            </p:cNvSpPr>
            <p:nvPr/>
          </p:nvSpPr>
          <p:spPr bwMode="auto">
            <a:xfrm>
              <a:off x="207849" y="855663"/>
              <a:ext cx="711535" cy="1701412"/>
            </a:xfrm>
            <a:custGeom>
              <a:avLst/>
              <a:gdLst>
                <a:gd name="T0" fmla="*/ 0 w 120000"/>
                <a:gd name="T1" fmla="*/ 0 h 120000"/>
                <a:gd name="T2" fmla="*/ 120000 w 120000"/>
                <a:gd name="T3" fmla="*/ 120000 h 120000"/>
              </a:gdLst>
              <a:ahLst/>
              <a:cxnLst/>
              <a:rect l="T0" t="T1" r="T2" b="T3"/>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grpSp>
        <p:nvGrpSpPr>
          <p:cNvPr id="14" name="Google Shape;21;p2"/>
          <p:cNvGrpSpPr>
            <a:grpSpLocks/>
          </p:cNvGrpSpPr>
          <p:nvPr/>
        </p:nvGrpSpPr>
        <p:grpSpPr bwMode="auto">
          <a:xfrm rot="-5400000">
            <a:off x="7255669" y="-405606"/>
            <a:ext cx="1044575" cy="2732087"/>
            <a:chOff x="7556500" y="3806825"/>
            <a:chExt cx="838313" cy="2195488"/>
          </a:xfrm>
        </p:grpSpPr>
        <p:sp>
          <p:nvSpPr>
            <p:cNvPr id="15" name="Google Shape;22;p2"/>
            <p:cNvSpPr>
              <a:spLocks noChangeArrowheads="1"/>
            </p:cNvSpPr>
            <p:nvPr/>
          </p:nvSpPr>
          <p:spPr bwMode="auto">
            <a:xfrm>
              <a:off x="7839335" y="4194639"/>
              <a:ext cx="73894" cy="52304"/>
            </a:xfrm>
            <a:custGeom>
              <a:avLst/>
              <a:gdLst>
                <a:gd name="T0" fmla="*/ 0 w 120000"/>
                <a:gd name="T1" fmla="*/ 0 h 120000"/>
                <a:gd name="T2" fmla="*/ 120000 w 120000"/>
                <a:gd name="T3" fmla="*/ 120000 h 120000"/>
              </a:gdLst>
              <a:ahLst/>
              <a:cxnLst/>
              <a:rect l="T0" t="T1" r="T2" b="T3"/>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6" name="Google Shape;23;p2"/>
            <p:cNvSpPr>
              <a:spLocks noChangeArrowheads="1"/>
            </p:cNvSpPr>
            <p:nvPr/>
          </p:nvSpPr>
          <p:spPr bwMode="auto">
            <a:xfrm>
              <a:off x="7816403" y="4070896"/>
              <a:ext cx="327426" cy="218146"/>
            </a:xfrm>
            <a:custGeom>
              <a:avLst/>
              <a:gdLst>
                <a:gd name="T0" fmla="*/ 0 w 120000"/>
                <a:gd name="T1" fmla="*/ 0 h 120000"/>
                <a:gd name="T2" fmla="*/ 120000 w 120000"/>
                <a:gd name="T3" fmla="*/ 120000 h 120000"/>
              </a:gdLst>
              <a:ahLst/>
              <a:cxnLst/>
              <a:rect l="T0" t="T1" r="T2" b="T3"/>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7" name="Google Shape;24;p2"/>
            <p:cNvSpPr>
              <a:spLocks noChangeArrowheads="1"/>
            </p:cNvSpPr>
            <p:nvPr/>
          </p:nvSpPr>
          <p:spPr bwMode="auto">
            <a:xfrm>
              <a:off x="7854623" y="4118097"/>
              <a:ext cx="250984" cy="103332"/>
            </a:xfrm>
            <a:custGeom>
              <a:avLst/>
              <a:gdLst>
                <a:gd name="T0" fmla="*/ 0 w 120000"/>
                <a:gd name="T1" fmla="*/ 0 h 120000"/>
                <a:gd name="T2" fmla="*/ 120000 w 120000"/>
                <a:gd name="T3" fmla="*/ 120000 h 120000"/>
              </a:gdLst>
              <a:ahLst/>
              <a:cxnLst/>
              <a:rect l="T0" t="T1" r="T2" b="T3"/>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8" name="Google Shape;25;p2"/>
            <p:cNvSpPr>
              <a:spLocks noChangeArrowheads="1"/>
            </p:cNvSpPr>
            <p:nvPr/>
          </p:nvSpPr>
          <p:spPr bwMode="auto">
            <a:xfrm>
              <a:off x="8030440" y="4194640"/>
              <a:ext cx="75167" cy="52304"/>
            </a:xfrm>
            <a:custGeom>
              <a:avLst/>
              <a:gdLst>
                <a:gd name="T0" fmla="*/ 0 w 120000"/>
                <a:gd name="T1" fmla="*/ 0 h 120000"/>
                <a:gd name="T2" fmla="*/ 120000 w 120000"/>
                <a:gd name="T3" fmla="*/ 120000 h 120000"/>
              </a:gdLst>
              <a:ahLst/>
              <a:cxnLst/>
              <a:rect l="T0" t="T1" r="T2" b="T3"/>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9" name="Google Shape;26;p2"/>
            <p:cNvSpPr>
              <a:spLocks noChangeArrowheads="1"/>
            </p:cNvSpPr>
            <p:nvPr/>
          </p:nvSpPr>
          <p:spPr bwMode="auto">
            <a:xfrm>
              <a:off x="7714480" y="4440850"/>
              <a:ext cx="526175" cy="273001"/>
            </a:xfrm>
            <a:custGeom>
              <a:avLst/>
              <a:gdLst>
                <a:gd name="T0" fmla="*/ 0 w 120000"/>
                <a:gd name="T1" fmla="*/ 0 h 120000"/>
                <a:gd name="T2" fmla="*/ 120000 w 120000"/>
                <a:gd name="T3" fmla="*/ 120000 h 120000"/>
              </a:gdLst>
              <a:ahLst/>
              <a:cxnLst/>
              <a:rect l="T0" t="T1" r="T2" b="T3"/>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0" name="Google Shape;27;p2"/>
            <p:cNvSpPr>
              <a:spLocks noChangeArrowheads="1"/>
            </p:cNvSpPr>
            <p:nvPr/>
          </p:nvSpPr>
          <p:spPr bwMode="auto">
            <a:xfrm>
              <a:off x="7714480" y="3806825"/>
              <a:ext cx="526175" cy="364852"/>
            </a:xfrm>
            <a:custGeom>
              <a:avLst/>
              <a:gdLst>
                <a:gd name="T0" fmla="*/ 0 w 120000"/>
                <a:gd name="T1" fmla="*/ 0 h 120000"/>
                <a:gd name="T2" fmla="*/ 120000 w 120000"/>
                <a:gd name="T3" fmla="*/ 120000 h 120000"/>
              </a:gdLst>
              <a:ahLst/>
              <a:cxnLst/>
              <a:rect l="T0" t="T1" r="T2" b="T3"/>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1" name="Google Shape;28;p2"/>
            <p:cNvSpPr>
              <a:spLocks noChangeArrowheads="1"/>
            </p:cNvSpPr>
            <p:nvPr/>
          </p:nvSpPr>
          <p:spPr bwMode="auto">
            <a:xfrm>
              <a:off x="7854623" y="4611794"/>
              <a:ext cx="219133" cy="26790"/>
            </a:xfrm>
            <a:custGeom>
              <a:avLst/>
              <a:gdLst>
                <a:gd name="T0" fmla="*/ 0 w 120000"/>
                <a:gd name="T1" fmla="*/ 0 h 120000"/>
                <a:gd name="T2" fmla="*/ 120000 w 120000"/>
                <a:gd name="T3" fmla="*/ 120000 h 120000"/>
              </a:gdLst>
              <a:ahLst/>
              <a:cxnLst/>
              <a:rect l="T0" t="T1" r="T2" b="T3"/>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2" name="Google Shape;29;p2"/>
            <p:cNvSpPr>
              <a:spLocks noChangeArrowheads="1"/>
            </p:cNvSpPr>
            <p:nvPr/>
          </p:nvSpPr>
          <p:spPr bwMode="auto">
            <a:xfrm>
              <a:off x="7945079" y="3865507"/>
              <a:ext cx="64976" cy="65061"/>
            </a:xfrm>
            <a:custGeom>
              <a:avLst/>
              <a:gdLst>
                <a:gd name="T0" fmla="*/ 0 w 120000"/>
                <a:gd name="T1" fmla="*/ 0 h 120000"/>
                <a:gd name="T2" fmla="*/ 120000 w 120000"/>
                <a:gd name="T3" fmla="*/ 120000 h 120000"/>
              </a:gdLst>
              <a:ahLst/>
              <a:cxnLst/>
              <a:rect l="T0" t="T1" r="T2" b="T3"/>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3" name="Google Shape;30;p2"/>
            <p:cNvSpPr>
              <a:spLocks noChangeArrowheads="1"/>
            </p:cNvSpPr>
            <p:nvPr/>
          </p:nvSpPr>
          <p:spPr bwMode="auto">
            <a:xfrm>
              <a:off x="7556500" y="3984147"/>
              <a:ext cx="282835" cy="639129"/>
            </a:xfrm>
            <a:custGeom>
              <a:avLst/>
              <a:gdLst>
                <a:gd name="T0" fmla="*/ 0 w 120000"/>
                <a:gd name="T1" fmla="*/ 0 h 120000"/>
                <a:gd name="T2" fmla="*/ 120000 w 120000"/>
                <a:gd name="T3" fmla="*/ 120000 h 120000"/>
              </a:gdLst>
              <a:ahLst/>
              <a:cxnLst/>
              <a:rect l="T0" t="T1" r="T2" b="T3"/>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4" name="Google Shape;31;p2"/>
            <p:cNvSpPr>
              <a:spLocks noChangeArrowheads="1"/>
            </p:cNvSpPr>
            <p:nvPr/>
          </p:nvSpPr>
          <p:spPr bwMode="auto">
            <a:xfrm>
              <a:off x="7732316" y="4074723"/>
              <a:ext cx="662497" cy="1927590"/>
            </a:xfrm>
            <a:custGeom>
              <a:avLst/>
              <a:gdLst>
                <a:gd name="T0" fmla="*/ 0 w 120000"/>
                <a:gd name="T1" fmla="*/ 0 h 120000"/>
                <a:gd name="T2" fmla="*/ 120000 w 120000"/>
                <a:gd name="T3" fmla="*/ 120000 h 120000"/>
              </a:gdLst>
              <a:ahLst/>
              <a:cxnLst/>
              <a:rect l="T0" t="T1" r="T2" b="T3"/>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5" name="Google Shape;32;p2"/>
            <p:cNvSpPr>
              <a:spLocks noChangeArrowheads="1"/>
            </p:cNvSpPr>
            <p:nvPr/>
          </p:nvSpPr>
          <p:spPr bwMode="auto">
            <a:xfrm>
              <a:off x="7901762" y="5111871"/>
              <a:ext cx="64976" cy="58682"/>
            </a:xfrm>
            <a:custGeom>
              <a:avLst/>
              <a:gdLst>
                <a:gd name="T0" fmla="*/ 0 w 120000"/>
                <a:gd name="T1" fmla="*/ 0 h 120000"/>
                <a:gd name="T2" fmla="*/ 120000 w 120000"/>
                <a:gd name="T3" fmla="*/ 120000 h 120000"/>
              </a:gdLst>
              <a:ahLst/>
              <a:cxnLst/>
              <a:rect l="T0" t="T1" r="T2" b="T3"/>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grpSp>
        <p:nvGrpSpPr>
          <p:cNvPr id="26" name="Google Shape;33;p2"/>
          <p:cNvGrpSpPr>
            <a:grpSpLocks/>
          </p:cNvGrpSpPr>
          <p:nvPr/>
        </p:nvGrpSpPr>
        <p:grpSpPr bwMode="auto">
          <a:xfrm rot="5400000">
            <a:off x="527843" y="2767807"/>
            <a:ext cx="1389063" cy="2444750"/>
            <a:chOff x="4395788" y="4144963"/>
            <a:chExt cx="1058775" cy="1862100"/>
          </a:xfrm>
        </p:grpSpPr>
        <p:sp>
          <p:nvSpPr>
            <p:cNvPr id="27" name="Google Shape;34;p2"/>
            <p:cNvSpPr>
              <a:spLocks noChangeArrowheads="1"/>
            </p:cNvSpPr>
            <p:nvPr/>
          </p:nvSpPr>
          <p:spPr bwMode="auto">
            <a:xfrm>
              <a:off x="5224657" y="4352937"/>
              <a:ext cx="229905" cy="155981"/>
            </a:xfrm>
            <a:custGeom>
              <a:avLst/>
              <a:gdLst>
                <a:gd name="T0" fmla="*/ 0 w 120000"/>
                <a:gd name="T1" fmla="*/ 0 h 120000"/>
                <a:gd name="T2" fmla="*/ 120000 w 120000"/>
                <a:gd name="T3" fmla="*/ 120000 h 120000"/>
              </a:gdLst>
              <a:ahLst/>
              <a:cxnLst/>
              <a:rect l="T0" t="T1" r="T2" b="T3"/>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8" name="Google Shape;35;p2"/>
            <p:cNvSpPr>
              <a:spLocks noChangeArrowheads="1"/>
            </p:cNvSpPr>
            <p:nvPr/>
          </p:nvSpPr>
          <p:spPr bwMode="auto">
            <a:xfrm>
              <a:off x="4395788" y="4352937"/>
              <a:ext cx="347278" cy="155981"/>
            </a:xfrm>
            <a:custGeom>
              <a:avLst/>
              <a:gdLst>
                <a:gd name="T0" fmla="*/ 0 w 120000"/>
                <a:gd name="T1" fmla="*/ 0 h 120000"/>
                <a:gd name="T2" fmla="*/ 120000 w 120000"/>
                <a:gd name="T3" fmla="*/ 120000 h 120000"/>
              </a:gdLst>
              <a:ahLst/>
              <a:cxnLst/>
              <a:rect l="T0" t="T1" r="T2" b="T3"/>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9" name="Google Shape;36;p2"/>
            <p:cNvSpPr>
              <a:spLocks noChangeArrowheads="1"/>
            </p:cNvSpPr>
            <p:nvPr/>
          </p:nvSpPr>
          <p:spPr bwMode="auto">
            <a:xfrm>
              <a:off x="4630533" y="4144963"/>
              <a:ext cx="594124" cy="1862100"/>
            </a:xfrm>
            <a:custGeom>
              <a:avLst/>
              <a:gdLst>
                <a:gd name="T0" fmla="*/ 0 w 120000"/>
                <a:gd name="T1" fmla="*/ 0 h 120000"/>
                <a:gd name="T2" fmla="*/ 120000 w 120000"/>
                <a:gd name="T3" fmla="*/ 120000 h 120000"/>
              </a:gdLst>
              <a:ahLst/>
              <a:cxnLst/>
              <a:rect l="T0" t="T1" r="T2" b="T3"/>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grpSp>
        <p:nvGrpSpPr>
          <p:cNvPr id="30" name="Google Shape;37;p2"/>
          <p:cNvGrpSpPr>
            <a:grpSpLocks/>
          </p:cNvGrpSpPr>
          <p:nvPr/>
        </p:nvGrpSpPr>
        <p:grpSpPr bwMode="auto">
          <a:xfrm rot="10800000">
            <a:off x="6869113" y="2411413"/>
            <a:ext cx="1768475" cy="2732087"/>
            <a:chOff x="6545263" y="855663"/>
            <a:chExt cx="1469962" cy="2270150"/>
          </a:xfrm>
        </p:grpSpPr>
        <p:sp>
          <p:nvSpPr>
            <p:cNvPr id="31" name="Google Shape;38;p2"/>
            <p:cNvSpPr>
              <a:spLocks noChangeArrowheads="1"/>
            </p:cNvSpPr>
            <p:nvPr/>
          </p:nvSpPr>
          <p:spPr bwMode="auto">
            <a:xfrm>
              <a:off x="6913414" y="2534862"/>
              <a:ext cx="176818" cy="27701"/>
            </a:xfrm>
            <a:custGeom>
              <a:avLst/>
              <a:gdLst>
                <a:gd name="T0" fmla="*/ 0 w 120000"/>
                <a:gd name="T1" fmla="*/ 0 h 120000"/>
                <a:gd name="T2" fmla="*/ 120000 w 120000"/>
                <a:gd name="T3" fmla="*/ 120000 h 120000"/>
              </a:gdLst>
              <a:ahLst/>
              <a:cxnLst/>
              <a:rect l="T0" t="T1" r="T2" b="T3"/>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2" name="Google Shape;39;p2"/>
            <p:cNvSpPr>
              <a:spLocks noChangeArrowheads="1"/>
            </p:cNvSpPr>
            <p:nvPr/>
          </p:nvSpPr>
          <p:spPr bwMode="auto">
            <a:xfrm>
              <a:off x="6913414" y="2636432"/>
              <a:ext cx="176818" cy="27700"/>
            </a:xfrm>
            <a:custGeom>
              <a:avLst/>
              <a:gdLst>
                <a:gd name="T0" fmla="*/ 0 w 120000"/>
                <a:gd name="T1" fmla="*/ 0 h 120000"/>
                <a:gd name="T2" fmla="*/ 120000 w 120000"/>
                <a:gd name="T3" fmla="*/ 120000 h 120000"/>
              </a:gdLst>
              <a:ahLst/>
              <a:cxnLst/>
              <a:rect l="T0" t="T1" r="T2" b="T3"/>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3" name="Google Shape;40;p2"/>
            <p:cNvSpPr>
              <a:spLocks noChangeArrowheads="1"/>
            </p:cNvSpPr>
            <p:nvPr/>
          </p:nvSpPr>
          <p:spPr bwMode="auto">
            <a:xfrm>
              <a:off x="6737915" y="2067904"/>
              <a:ext cx="1112368" cy="960296"/>
            </a:xfrm>
            <a:custGeom>
              <a:avLst/>
              <a:gdLst>
                <a:gd name="T0" fmla="*/ 0 w 120000"/>
                <a:gd name="T1" fmla="*/ 0 h 120000"/>
                <a:gd name="T2" fmla="*/ 120000 w 120000"/>
                <a:gd name="T3" fmla="*/ 120000 h 120000"/>
              </a:gdLst>
              <a:ahLst/>
              <a:cxnLst/>
              <a:rect l="T0" t="T1" r="T2" b="T3"/>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4" name="Google Shape;41;p2"/>
            <p:cNvSpPr>
              <a:spLocks noChangeArrowheads="1"/>
            </p:cNvSpPr>
            <p:nvPr/>
          </p:nvSpPr>
          <p:spPr bwMode="auto">
            <a:xfrm>
              <a:off x="6913414" y="2724810"/>
              <a:ext cx="176818" cy="26382"/>
            </a:xfrm>
            <a:custGeom>
              <a:avLst/>
              <a:gdLst>
                <a:gd name="T0" fmla="*/ 0 w 120000"/>
                <a:gd name="T1" fmla="*/ 0 h 120000"/>
                <a:gd name="T2" fmla="*/ 120000 w 120000"/>
                <a:gd name="T3" fmla="*/ 120000 h 120000"/>
              </a:gdLst>
              <a:ahLst/>
              <a:cxnLst/>
              <a:rect l="T0" t="T1" r="T2" b="T3"/>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5" name="Google Shape;42;p2"/>
            <p:cNvSpPr>
              <a:spLocks noChangeArrowheads="1"/>
            </p:cNvSpPr>
            <p:nvPr/>
          </p:nvSpPr>
          <p:spPr bwMode="auto">
            <a:xfrm>
              <a:off x="7871396" y="2503203"/>
              <a:ext cx="96326" cy="97613"/>
            </a:xfrm>
            <a:custGeom>
              <a:avLst/>
              <a:gdLst>
                <a:gd name="T0" fmla="*/ 0 w 120000"/>
                <a:gd name="T1" fmla="*/ 0 h 120000"/>
                <a:gd name="T2" fmla="*/ 120000 w 120000"/>
                <a:gd name="T3" fmla="*/ 120000 h 120000"/>
              </a:gdLst>
              <a:ahLst/>
              <a:cxnLst/>
              <a:rect l="T0" t="T1" r="T2" b="T3"/>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6" name="Google Shape;43;p2"/>
            <p:cNvSpPr>
              <a:spLocks noChangeArrowheads="1"/>
            </p:cNvSpPr>
            <p:nvPr/>
          </p:nvSpPr>
          <p:spPr bwMode="auto">
            <a:xfrm>
              <a:off x="6636311" y="2401634"/>
              <a:ext cx="26391" cy="300752"/>
            </a:xfrm>
            <a:custGeom>
              <a:avLst/>
              <a:gdLst>
                <a:gd name="T0" fmla="*/ 0 w 120000"/>
                <a:gd name="T1" fmla="*/ 0 h 120000"/>
                <a:gd name="T2" fmla="*/ 120000 w 120000"/>
                <a:gd name="T3" fmla="*/ 120000 h 120000"/>
              </a:gdLst>
              <a:ahLst/>
              <a:cxnLst/>
              <a:rect l="T0" t="T1" r="T2" b="T3"/>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7" name="Google Shape;44;p2"/>
            <p:cNvSpPr>
              <a:spLocks noChangeArrowheads="1"/>
            </p:cNvSpPr>
            <p:nvPr/>
          </p:nvSpPr>
          <p:spPr bwMode="auto">
            <a:xfrm>
              <a:off x="7234060" y="2325127"/>
              <a:ext cx="444684" cy="441894"/>
            </a:xfrm>
            <a:custGeom>
              <a:avLst/>
              <a:gdLst>
                <a:gd name="T0" fmla="*/ 0 w 120000"/>
                <a:gd name="T1" fmla="*/ 0 h 120000"/>
                <a:gd name="T2" fmla="*/ 120000 w 120000"/>
                <a:gd name="T3" fmla="*/ 120000 h 120000"/>
              </a:gdLst>
              <a:ahLst/>
              <a:cxnLst/>
              <a:rect l="T0" t="T1" r="T2" b="T3"/>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8" name="Google Shape;45;p2"/>
            <p:cNvSpPr>
              <a:spLocks noChangeArrowheads="1"/>
            </p:cNvSpPr>
            <p:nvPr/>
          </p:nvSpPr>
          <p:spPr bwMode="auto">
            <a:xfrm>
              <a:off x="6550541" y="1988759"/>
              <a:ext cx="1464684" cy="1121225"/>
            </a:xfrm>
            <a:custGeom>
              <a:avLst/>
              <a:gdLst>
                <a:gd name="T0" fmla="*/ 0 w 120000"/>
                <a:gd name="T1" fmla="*/ 0 h 120000"/>
                <a:gd name="T2" fmla="*/ 120000 w 120000"/>
                <a:gd name="T3" fmla="*/ 120000 h 120000"/>
              </a:gdLst>
              <a:ahLst/>
              <a:cxnLst/>
              <a:rect l="T0" t="T1" r="T2" b="T3"/>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9" name="Google Shape;46;p2"/>
            <p:cNvSpPr>
              <a:spLocks noChangeArrowheads="1"/>
            </p:cNvSpPr>
            <p:nvPr/>
          </p:nvSpPr>
          <p:spPr bwMode="auto">
            <a:xfrm>
              <a:off x="6545263" y="855663"/>
              <a:ext cx="765330" cy="1444401"/>
            </a:xfrm>
            <a:custGeom>
              <a:avLst/>
              <a:gdLst>
                <a:gd name="T0" fmla="*/ 0 w 120000"/>
                <a:gd name="T1" fmla="*/ 0 h 120000"/>
                <a:gd name="T2" fmla="*/ 120000 w 120000"/>
                <a:gd name="T3" fmla="*/ 120000 h 120000"/>
              </a:gdLst>
              <a:ahLst/>
              <a:cxnLst/>
              <a:rect l="T0" t="T1" r="T2" b="T3"/>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sp>
        <p:nvSpPr>
          <p:cNvPr id="10" name="Google Shape;10;p2"/>
          <p:cNvSpPr txBox="1">
            <a:spLocks noGrp="1"/>
          </p:cNvSpPr>
          <p:nvPr>
            <p:ph type="ctrTitle"/>
          </p:nvPr>
        </p:nvSpPr>
        <p:spPr>
          <a:xfrm>
            <a:off x="2122525" y="1991825"/>
            <a:ext cx="4899000" cy="1159800"/>
          </a:xfrm>
          <a:prstGeom prst="rect">
            <a:avLst/>
          </a:prstGeom>
        </p:spPr>
        <p:txBody>
          <a:bodyPr spcFirstLastPara="1" anchor="ctr"/>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1"/>
        <p:cNvGrpSpPr/>
        <p:nvPr/>
      </p:nvGrpSpPr>
      <p:grpSpPr>
        <a:xfrm>
          <a:off x="0" y="0"/>
          <a:ext cx="0" cy="0"/>
          <a:chOff x="0" y="0"/>
          <a:chExt cx="0" cy="0"/>
        </a:xfrm>
      </p:grpSpPr>
      <p:sp>
        <p:nvSpPr>
          <p:cNvPr id="5" name="Google Shape;112;p6"/>
          <p:cNvSpPr>
            <a:spLocks noChangeArrowheads="1"/>
          </p:cNvSpPr>
          <p:nvPr/>
        </p:nvSpPr>
        <p:spPr bwMode="auto">
          <a:xfrm>
            <a:off x="8807450" y="2208213"/>
            <a:ext cx="336550" cy="727075"/>
          </a:xfrm>
          <a:prstGeom prst="rect">
            <a:avLst/>
          </a:prstGeom>
          <a:solidFill>
            <a:srgbClr val="000000"/>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13;p6"/>
          <p:cNvSpPr>
            <a:spLocks noChangeArrowheads="1"/>
          </p:cNvSpPr>
          <p:nvPr/>
        </p:nvSpPr>
        <p:spPr bwMode="auto">
          <a:xfrm>
            <a:off x="0" y="0"/>
            <a:ext cx="6096000" cy="5143500"/>
          </a:xfrm>
          <a:prstGeom prst="rect">
            <a:avLst/>
          </a:prstGeom>
          <a:solidFill>
            <a:srgbClr val="FFFFFF"/>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7" name="Google Shape;118;p6"/>
          <p:cNvGrpSpPr>
            <a:grpSpLocks/>
          </p:cNvGrpSpPr>
          <p:nvPr/>
        </p:nvGrpSpPr>
        <p:grpSpPr bwMode="auto">
          <a:xfrm>
            <a:off x="6489700" y="0"/>
            <a:ext cx="1882775" cy="2446338"/>
            <a:chOff x="3357563" y="850900"/>
            <a:chExt cx="1882725" cy="2446200"/>
          </a:xfrm>
        </p:grpSpPr>
        <p:sp>
          <p:nvSpPr>
            <p:cNvPr id="8" name="Google Shape;119;p6"/>
            <p:cNvSpPr>
              <a:spLocks noChangeArrowheads="1"/>
            </p:cNvSpPr>
            <p:nvPr/>
          </p:nvSpPr>
          <p:spPr bwMode="auto">
            <a:xfrm>
              <a:off x="3833800" y="2476408"/>
              <a:ext cx="26987" cy="26986"/>
            </a:xfrm>
            <a:custGeom>
              <a:avLst/>
              <a:gdLst>
                <a:gd name="T0" fmla="*/ 0 w 120000"/>
                <a:gd name="T1" fmla="*/ 0 h 120000"/>
                <a:gd name="T2" fmla="*/ 120000 w 120000"/>
                <a:gd name="T3" fmla="*/ 120000 h 120000"/>
              </a:gdLst>
              <a:ahLst/>
              <a:cxnLst/>
              <a:rect l="T0" t="T1" r="T2" b="T3"/>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9" name="Google Shape;120;p6"/>
            <p:cNvSpPr>
              <a:spLocks noChangeArrowheads="1"/>
            </p:cNvSpPr>
            <p:nvPr/>
          </p:nvSpPr>
          <p:spPr bwMode="auto">
            <a:xfrm>
              <a:off x="3736966" y="2476408"/>
              <a:ext cx="577835" cy="579405"/>
            </a:xfrm>
            <a:custGeom>
              <a:avLst/>
              <a:gdLst>
                <a:gd name="T0" fmla="*/ 0 w 120000"/>
                <a:gd name="T1" fmla="*/ 0 h 120000"/>
                <a:gd name="T2" fmla="*/ 120000 w 120000"/>
                <a:gd name="T3" fmla="*/ 120000 h 120000"/>
              </a:gdLst>
              <a:ahLst/>
              <a:cxnLst/>
              <a:rect l="T0" t="T1" r="T2" b="T3"/>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0" name="Google Shape;121;p6"/>
            <p:cNvSpPr>
              <a:spLocks noChangeArrowheads="1"/>
            </p:cNvSpPr>
            <p:nvPr/>
          </p:nvSpPr>
          <p:spPr bwMode="auto">
            <a:xfrm>
              <a:off x="4829137" y="2943107"/>
              <a:ext cx="250818" cy="252399"/>
            </a:xfrm>
            <a:custGeom>
              <a:avLst/>
              <a:gdLst>
                <a:gd name="T0" fmla="*/ 0 w 120000"/>
                <a:gd name="T1" fmla="*/ 0 h 120000"/>
                <a:gd name="T2" fmla="*/ 120000 w 120000"/>
                <a:gd name="T3" fmla="*/ 120000 h 120000"/>
              </a:gdLst>
              <a:ahLst/>
              <a:cxnLst/>
              <a:rect l="T0" t="T1" r="T2" b="T3"/>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1" name="Google Shape;122;p6"/>
            <p:cNvSpPr>
              <a:spLocks noChangeArrowheads="1"/>
            </p:cNvSpPr>
            <p:nvPr/>
          </p:nvSpPr>
          <p:spPr bwMode="auto">
            <a:xfrm>
              <a:off x="4887872" y="2825639"/>
              <a:ext cx="250818" cy="252399"/>
            </a:xfrm>
            <a:custGeom>
              <a:avLst/>
              <a:gdLst>
                <a:gd name="T0" fmla="*/ 0 w 120000"/>
                <a:gd name="T1" fmla="*/ 0 h 120000"/>
                <a:gd name="T2" fmla="*/ 120000 w 120000"/>
                <a:gd name="T3" fmla="*/ 120000 h 120000"/>
              </a:gdLst>
              <a:ahLst/>
              <a:cxnLst/>
              <a:rect l="T0" t="T1" r="T2" b="T3"/>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2" name="Google Shape;123;p6"/>
            <p:cNvSpPr>
              <a:spLocks noChangeArrowheads="1"/>
            </p:cNvSpPr>
            <p:nvPr/>
          </p:nvSpPr>
          <p:spPr bwMode="auto">
            <a:xfrm>
              <a:off x="4770400" y="2825639"/>
              <a:ext cx="250818" cy="252399"/>
            </a:xfrm>
            <a:custGeom>
              <a:avLst/>
              <a:gdLst>
                <a:gd name="T0" fmla="*/ 0 w 120000"/>
                <a:gd name="T1" fmla="*/ 0 h 120000"/>
                <a:gd name="T2" fmla="*/ 120000 w 120000"/>
                <a:gd name="T3" fmla="*/ 120000 h 120000"/>
              </a:gdLst>
              <a:ahLst/>
              <a:cxnLst/>
              <a:rect l="T0" t="T1" r="T2" b="T3"/>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3" name="Google Shape;124;p6"/>
            <p:cNvSpPr>
              <a:spLocks noChangeArrowheads="1"/>
            </p:cNvSpPr>
            <p:nvPr/>
          </p:nvSpPr>
          <p:spPr bwMode="auto">
            <a:xfrm>
              <a:off x="4448147" y="1768423"/>
              <a:ext cx="577835" cy="579405"/>
            </a:xfrm>
            <a:custGeom>
              <a:avLst/>
              <a:gdLst>
                <a:gd name="T0" fmla="*/ 0 w 120000"/>
                <a:gd name="T1" fmla="*/ 0 h 120000"/>
                <a:gd name="T2" fmla="*/ 120000 w 120000"/>
                <a:gd name="T3" fmla="*/ 120000 h 120000"/>
              </a:gdLst>
              <a:ahLst/>
              <a:cxnLst/>
              <a:rect l="T0" t="T1" r="T2" b="T3"/>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4" name="Google Shape;125;p6"/>
            <p:cNvSpPr>
              <a:spLocks noChangeArrowheads="1"/>
            </p:cNvSpPr>
            <p:nvPr/>
          </p:nvSpPr>
          <p:spPr bwMode="auto">
            <a:xfrm>
              <a:off x="4829137" y="1779536"/>
              <a:ext cx="180970" cy="182552"/>
            </a:xfrm>
            <a:custGeom>
              <a:avLst/>
              <a:gdLst>
                <a:gd name="T0" fmla="*/ 0 w 120000"/>
                <a:gd name="T1" fmla="*/ 0 h 120000"/>
                <a:gd name="T2" fmla="*/ 120000 w 120000"/>
                <a:gd name="T3" fmla="*/ 120000 h 120000"/>
              </a:gdLst>
              <a:ahLst/>
              <a:cxnLst/>
              <a:rect l="T0" t="T1" r="T2" b="T3"/>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5" name="Google Shape;126;p6"/>
            <p:cNvSpPr>
              <a:spLocks noChangeArrowheads="1"/>
            </p:cNvSpPr>
            <p:nvPr/>
          </p:nvSpPr>
          <p:spPr bwMode="auto">
            <a:xfrm>
              <a:off x="4662453" y="2717695"/>
              <a:ext cx="577835" cy="579405"/>
            </a:xfrm>
            <a:custGeom>
              <a:avLst/>
              <a:gdLst>
                <a:gd name="T0" fmla="*/ 0 w 120000"/>
                <a:gd name="T1" fmla="*/ 0 h 120000"/>
                <a:gd name="T2" fmla="*/ 120000 w 120000"/>
                <a:gd name="T3" fmla="*/ 120000 h 120000"/>
              </a:gdLst>
              <a:ahLst/>
              <a:cxnLst/>
              <a:rect l="T0" t="T1" r="T2" b="T3"/>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6" name="Google Shape;127;p6"/>
            <p:cNvSpPr>
              <a:spLocks noChangeArrowheads="1"/>
            </p:cNvSpPr>
            <p:nvPr/>
          </p:nvSpPr>
          <p:spPr bwMode="auto">
            <a:xfrm>
              <a:off x="5048206" y="2733569"/>
              <a:ext cx="180970" cy="182553"/>
            </a:xfrm>
            <a:custGeom>
              <a:avLst/>
              <a:gdLst>
                <a:gd name="T0" fmla="*/ 0 w 120000"/>
                <a:gd name="T1" fmla="*/ 0 h 120000"/>
                <a:gd name="T2" fmla="*/ 120000 w 120000"/>
                <a:gd name="T3" fmla="*/ 120000 h 120000"/>
              </a:gdLst>
              <a:ahLst/>
              <a:cxnLst/>
              <a:rect l="T0" t="T1" r="T2" b="T3"/>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7" name="Google Shape;128;p6"/>
            <p:cNvSpPr>
              <a:spLocks noChangeArrowheads="1"/>
            </p:cNvSpPr>
            <p:nvPr/>
          </p:nvSpPr>
          <p:spPr bwMode="auto">
            <a:xfrm>
              <a:off x="4529107" y="2149402"/>
              <a:ext cx="379403" cy="80958"/>
            </a:xfrm>
            <a:custGeom>
              <a:avLst/>
              <a:gdLst>
                <a:gd name="T0" fmla="*/ 0 w 120000"/>
                <a:gd name="T1" fmla="*/ 0 h 120000"/>
                <a:gd name="T2" fmla="*/ 120000 w 120000"/>
                <a:gd name="T3" fmla="*/ 120000 h 120000"/>
              </a:gdLst>
              <a:ahLst/>
              <a:cxnLst/>
              <a:rect l="T0" t="T1" r="T2" b="T3"/>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8" name="Google Shape;129;p6"/>
            <p:cNvSpPr>
              <a:spLocks noChangeArrowheads="1"/>
            </p:cNvSpPr>
            <p:nvPr/>
          </p:nvSpPr>
          <p:spPr bwMode="auto">
            <a:xfrm>
              <a:off x="4529107" y="2063682"/>
              <a:ext cx="401627" cy="63496"/>
            </a:xfrm>
            <a:custGeom>
              <a:avLst/>
              <a:gdLst>
                <a:gd name="T0" fmla="*/ 0 w 120000"/>
                <a:gd name="T1" fmla="*/ 0 h 120000"/>
                <a:gd name="T2" fmla="*/ 120000 w 120000"/>
                <a:gd name="T3" fmla="*/ 120000 h 120000"/>
              </a:gdLst>
              <a:ahLst/>
              <a:cxnLst/>
              <a:rect l="T0" t="T1" r="T2" b="T3"/>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19" name="Google Shape;130;p6"/>
            <p:cNvSpPr>
              <a:spLocks noChangeArrowheads="1"/>
            </p:cNvSpPr>
            <p:nvPr/>
          </p:nvSpPr>
          <p:spPr bwMode="auto">
            <a:xfrm>
              <a:off x="4540220" y="1982724"/>
              <a:ext cx="203195" cy="53972"/>
            </a:xfrm>
            <a:custGeom>
              <a:avLst/>
              <a:gdLst>
                <a:gd name="T0" fmla="*/ 0 w 120000"/>
                <a:gd name="T1" fmla="*/ 0 h 120000"/>
                <a:gd name="T2" fmla="*/ 120000 w 120000"/>
                <a:gd name="T3" fmla="*/ 120000 h 120000"/>
              </a:gdLst>
              <a:ahLst/>
              <a:cxnLst/>
              <a:rect l="T0" t="T1" r="T2" b="T3"/>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0" name="Google Shape;131;p6"/>
            <p:cNvSpPr>
              <a:spLocks noChangeArrowheads="1"/>
            </p:cNvSpPr>
            <p:nvPr/>
          </p:nvSpPr>
          <p:spPr bwMode="auto">
            <a:xfrm>
              <a:off x="3357563" y="850900"/>
              <a:ext cx="808017" cy="1830285"/>
            </a:xfrm>
            <a:custGeom>
              <a:avLst/>
              <a:gdLst>
                <a:gd name="T0" fmla="*/ 0 w 120000"/>
                <a:gd name="T1" fmla="*/ 0 h 120000"/>
                <a:gd name="T2" fmla="*/ 120000 w 120000"/>
                <a:gd name="T3" fmla="*/ 120000 h 120000"/>
              </a:gdLst>
              <a:ahLst/>
              <a:cxnLst/>
              <a:rect l="T0" t="T1" r="T2" b="T3"/>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grpSp>
        <p:nvGrpSpPr>
          <p:cNvPr id="21" name="Google Shape;132;p6"/>
          <p:cNvGrpSpPr>
            <a:grpSpLocks/>
          </p:cNvGrpSpPr>
          <p:nvPr/>
        </p:nvGrpSpPr>
        <p:grpSpPr bwMode="auto">
          <a:xfrm>
            <a:off x="6489700" y="3281363"/>
            <a:ext cx="2147888" cy="1862137"/>
            <a:chOff x="3305175" y="4144963"/>
            <a:chExt cx="2149388" cy="1862100"/>
          </a:xfrm>
        </p:grpSpPr>
        <p:sp>
          <p:nvSpPr>
            <p:cNvPr id="22" name="Google Shape;133;p6"/>
            <p:cNvSpPr>
              <a:spLocks noChangeArrowheads="1"/>
            </p:cNvSpPr>
            <p:nvPr/>
          </p:nvSpPr>
          <p:spPr bwMode="auto">
            <a:xfrm>
              <a:off x="5224214" y="4338634"/>
              <a:ext cx="230349" cy="155572"/>
            </a:xfrm>
            <a:custGeom>
              <a:avLst/>
              <a:gdLst>
                <a:gd name="T0" fmla="*/ 0 w 120000"/>
                <a:gd name="T1" fmla="*/ 0 h 120000"/>
                <a:gd name="T2" fmla="*/ 120000 w 120000"/>
                <a:gd name="T3" fmla="*/ 120000 h 120000"/>
              </a:gdLst>
              <a:ahLst/>
              <a:cxnLst/>
              <a:rect l="T0" t="T1" r="T2" b="T3"/>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3" name="Google Shape;134;p6"/>
            <p:cNvSpPr>
              <a:spLocks noChangeArrowheads="1"/>
            </p:cNvSpPr>
            <p:nvPr/>
          </p:nvSpPr>
          <p:spPr bwMode="auto">
            <a:xfrm>
              <a:off x="4396550" y="4338634"/>
              <a:ext cx="346317" cy="155572"/>
            </a:xfrm>
            <a:custGeom>
              <a:avLst/>
              <a:gdLst>
                <a:gd name="T0" fmla="*/ 0 w 120000"/>
                <a:gd name="T1" fmla="*/ 0 h 120000"/>
                <a:gd name="T2" fmla="*/ 120000 w 120000"/>
                <a:gd name="T3" fmla="*/ 120000 h 120000"/>
              </a:gdLst>
              <a:ahLst/>
              <a:cxnLst/>
              <a:rect l="T0" t="T1" r="T2" b="T3"/>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4" name="Google Shape;135;p6"/>
            <p:cNvSpPr>
              <a:spLocks noChangeArrowheads="1"/>
            </p:cNvSpPr>
            <p:nvPr/>
          </p:nvSpPr>
          <p:spPr bwMode="auto">
            <a:xfrm>
              <a:off x="3305175" y="4622791"/>
              <a:ext cx="1105672" cy="831833"/>
            </a:xfrm>
            <a:custGeom>
              <a:avLst/>
              <a:gdLst>
                <a:gd name="T0" fmla="*/ 0 w 120000"/>
                <a:gd name="T1" fmla="*/ 0 h 120000"/>
                <a:gd name="T2" fmla="*/ 120000 w 120000"/>
                <a:gd name="T3" fmla="*/ 120000 h 120000"/>
              </a:gdLst>
              <a:ahLst/>
              <a:cxnLst/>
              <a:rect l="T0" t="T1" r="T2" b="T3"/>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5" name="Google Shape;136;p6"/>
            <p:cNvSpPr>
              <a:spLocks noChangeArrowheads="1"/>
            </p:cNvSpPr>
            <p:nvPr/>
          </p:nvSpPr>
          <p:spPr bwMode="auto">
            <a:xfrm>
              <a:off x="3518049" y="4938697"/>
              <a:ext cx="381266" cy="380992"/>
            </a:xfrm>
            <a:custGeom>
              <a:avLst/>
              <a:gdLst>
                <a:gd name="T0" fmla="*/ 0 w 120000"/>
                <a:gd name="T1" fmla="*/ 0 h 120000"/>
                <a:gd name="T2" fmla="*/ 120000 w 120000"/>
                <a:gd name="T3" fmla="*/ 120000 h 120000"/>
              </a:gdLst>
              <a:ahLst/>
              <a:cxnLst/>
              <a:rect l="T0" t="T1" r="T2" b="T3"/>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6" name="Google Shape;137;p6"/>
            <p:cNvSpPr>
              <a:spLocks noChangeArrowheads="1"/>
            </p:cNvSpPr>
            <p:nvPr/>
          </p:nvSpPr>
          <p:spPr bwMode="auto">
            <a:xfrm>
              <a:off x="3978745" y="4949809"/>
              <a:ext cx="214463" cy="26987"/>
            </a:xfrm>
            <a:prstGeom prst="rect">
              <a:avLst/>
            </a:pr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7" name="Google Shape;138;p6"/>
            <p:cNvSpPr>
              <a:spLocks noChangeArrowheads="1"/>
            </p:cNvSpPr>
            <p:nvPr/>
          </p:nvSpPr>
          <p:spPr bwMode="auto">
            <a:xfrm>
              <a:off x="3978745" y="5041882"/>
              <a:ext cx="214463" cy="26987"/>
            </a:xfrm>
            <a:prstGeom prst="rect">
              <a:avLst/>
            </a:pr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8" name="Google Shape;139;p6"/>
            <p:cNvSpPr>
              <a:spLocks noChangeArrowheads="1"/>
            </p:cNvSpPr>
            <p:nvPr/>
          </p:nvSpPr>
          <p:spPr bwMode="auto">
            <a:xfrm>
              <a:off x="3978745" y="5132368"/>
              <a:ext cx="214463" cy="26986"/>
            </a:xfrm>
            <a:prstGeom prst="rect">
              <a:avLst/>
            </a:pr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29" name="Google Shape;140;p6"/>
            <p:cNvSpPr>
              <a:spLocks noChangeArrowheads="1"/>
            </p:cNvSpPr>
            <p:nvPr/>
          </p:nvSpPr>
          <p:spPr bwMode="auto">
            <a:xfrm>
              <a:off x="3978745" y="5224442"/>
              <a:ext cx="214463" cy="25399"/>
            </a:xfrm>
            <a:prstGeom prst="rect">
              <a:avLst/>
            </a:pr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sp>
          <p:nvSpPr>
            <p:cNvPr id="30" name="Google Shape;141;p6"/>
            <p:cNvSpPr>
              <a:spLocks noChangeArrowheads="1"/>
            </p:cNvSpPr>
            <p:nvPr/>
          </p:nvSpPr>
          <p:spPr bwMode="auto">
            <a:xfrm>
              <a:off x="4630075" y="4144963"/>
              <a:ext cx="594140" cy="1862100"/>
            </a:xfrm>
            <a:custGeom>
              <a:avLst/>
              <a:gdLst>
                <a:gd name="T0" fmla="*/ 0 w 120000"/>
                <a:gd name="T1" fmla="*/ 0 h 120000"/>
                <a:gd name="T2" fmla="*/ 120000 w 120000"/>
                <a:gd name="T3" fmla="*/ 120000 h 120000"/>
              </a:gdLst>
              <a:ahLst/>
              <a:cxnLst/>
              <a:rect l="T0" t="T1" r="T2" b="T3"/>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lIns="91425" tIns="45700" rIns="91425" bIns="45700"/>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800">
                <a:latin typeface="Calibri" panose="020F0502020204030204" pitchFamily="34" charset="0"/>
                <a:cs typeface="Calibri" panose="020F0502020204030204" pitchFamily="34" charset="0"/>
                <a:sym typeface="Calibri" panose="020F0502020204030204" pitchFamily="34" charset="0"/>
              </a:endParaRPr>
            </a:p>
          </p:txBody>
        </p:sp>
      </p:grpSp>
      <p:sp>
        <p:nvSpPr>
          <p:cNvPr id="114" name="Google Shape;114;p6"/>
          <p:cNvSpPr txBox="1">
            <a:spLocks noGrp="1"/>
          </p:cNvSpPr>
          <p:nvPr>
            <p:ph type="title"/>
          </p:nvPr>
        </p:nvSpPr>
        <p:spPr>
          <a:xfrm>
            <a:off x="457200" y="586975"/>
            <a:ext cx="5138700" cy="857400"/>
          </a:xfrm>
          <a:prstGeom prst="rect">
            <a:avLst/>
          </a:prstGeom>
        </p:spPr>
        <p:txBody>
          <a:bodyPr spcFirstLastPara="1"/>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1" name="Google Shape;117;p6"/>
          <p:cNvSpPr txBox="1">
            <a:spLocks noGrp="1"/>
          </p:cNvSpPr>
          <p:nvPr>
            <p:ph type="sldNum" idx="10"/>
          </p:nvPr>
        </p:nvSpPr>
        <p:spPr/>
        <p:txBody>
          <a:bodyPr/>
          <a:lstStyle>
            <a:lvl1pPr>
              <a:defRPr smtClean="0"/>
            </a:lvl1pPr>
          </a:lstStyle>
          <a:p>
            <a:pPr>
              <a:defRPr/>
            </a:pPr>
            <a:fld id="{F4C3E965-6BCB-414E-ABF4-F7ECF1988607}"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3" name="Google Shape;220;p9"/>
          <p:cNvSpPr>
            <a:spLocks noChangeArrowheads="1"/>
          </p:cNvSpPr>
          <p:nvPr/>
        </p:nvSpPr>
        <p:spPr bwMode="auto">
          <a:xfrm>
            <a:off x="8807450" y="2208213"/>
            <a:ext cx="336550" cy="727075"/>
          </a:xfrm>
          <a:prstGeom prst="rect">
            <a:avLst/>
          </a:prstGeom>
          <a:solidFill>
            <a:srgbClr val="000000"/>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221;p9"/>
          <p:cNvSpPr>
            <a:spLocks noChangeArrowheads="1"/>
          </p:cNvSpPr>
          <p:nvPr/>
        </p:nvSpPr>
        <p:spPr bwMode="auto">
          <a:xfrm>
            <a:off x="0" y="0"/>
            <a:ext cx="6096000" cy="5143500"/>
          </a:xfrm>
          <a:prstGeom prst="rect">
            <a:avLst/>
          </a:prstGeom>
          <a:solidFill>
            <a:srgbClr val="FFFFFF"/>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anchor="ct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5" name="Google Shape;223;p9"/>
          <p:cNvSpPr txBox="1">
            <a:spLocks noGrp="1"/>
          </p:cNvSpPr>
          <p:nvPr>
            <p:ph type="sldNum" idx="10"/>
          </p:nvPr>
        </p:nvSpPr>
        <p:spPr/>
        <p:txBody>
          <a:bodyPr/>
          <a:lstStyle>
            <a:lvl1pPr>
              <a:defRPr smtClean="0"/>
            </a:lvl1pPr>
          </a:lstStyle>
          <a:p>
            <a:pPr>
              <a:defRPr/>
            </a:pPr>
            <a:fld id="{0E0D7A5F-B193-49F0-B90E-18A369B5BE19}"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half" type="blank">
  <p:cSld name="Blank half">
    <p:spTree>
      <p:nvGrpSpPr>
        <p:cNvPr id="1" name="Shape 224"/>
        <p:cNvGrpSpPr/>
        <p:nvPr/>
      </p:nvGrpSpPr>
      <p:grpSpPr>
        <a:xfrm>
          <a:off x="0" y="0"/>
          <a:ext cx="0" cy="0"/>
          <a:chOff x="0" y="0"/>
          <a:chExt cx="0" cy="0"/>
        </a:xfrm>
      </p:grpSpPr>
      <p:sp>
        <p:nvSpPr>
          <p:cNvPr id="2" name="Google Shape;225;p10"/>
          <p:cNvSpPr>
            <a:spLocks noChangeArrowheads="1"/>
          </p:cNvSpPr>
          <p:nvPr/>
        </p:nvSpPr>
        <p:spPr bwMode="auto">
          <a:xfrm>
            <a:off x="8807450" y="2208213"/>
            <a:ext cx="336550" cy="727075"/>
          </a:xfrm>
          <a:prstGeom prst="rect">
            <a:avLst/>
          </a:prstGeom>
          <a:solidFill>
            <a:srgbClr val="000000"/>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 name="Google Shape;226;p10"/>
          <p:cNvSpPr>
            <a:spLocks noChangeArrowheads="1"/>
          </p:cNvSpPr>
          <p:nvPr/>
        </p:nvSpPr>
        <p:spPr bwMode="auto">
          <a:xfrm>
            <a:off x="0" y="0"/>
            <a:ext cx="4567238" cy="5143500"/>
          </a:xfrm>
          <a:prstGeom prst="rect">
            <a:avLst/>
          </a:prstGeom>
          <a:solidFill>
            <a:srgbClr val="FFFFFF"/>
          </a:solidFill>
          <a:ln>
            <a:noFill/>
          </a:ln>
        </p:spPr>
        <p:txBody>
          <a:bodyPr lIns="91425" tIns="91425" rIns="91425" bIns="91425" anchor="ctr"/>
          <a:lstStyle>
            <a:lvl1pPr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4" name="Google Shape;227;p10"/>
          <p:cNvSpPr txBox="1">
            <a:spLocks noGrp="1"/>
          </p:cNvSpPr>
          <p:nvPr>
            <p:ph type="sldNum" idx="10"/>
          </p:nvPr>
        </p:nvSpPr>
        <p:spPr/>
        <p:txBody>
          <a:bodyPr/>
          <a:lstStyle>
            <a:lvl1pPr>
              <a:defRPr smtClean="0"/>
            </a:lvl1pPr>
          </a:lstStyle>
          <a:p>
            <a:pPr>
              <a:defRPr/>
            </a:pPr>
            <a:fld id="{C31CEF82-926C-48F5-89D8-FB07ED587456}"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8C0C-3919-4D41-5E35-A359FA12854A}"/>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5E85670-50C3-EB2A-66CE-B7050488031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3DF2CCD-A16C-F2A5-2AA6-B02A517A3A67}"/>
              </a:ext>
            </a:extLst>
          </p:cNvPr>
          <p:cNvSpPr>
            <a:spLocks noGrp="1"/>
          </p:cNvSpPr>
          <p:nvPr>
            <p:ph type="dt" sz="half" idx="10"/>
          </p:nvPr>
        </p:nvSpPr>
        <p:spPr/>
        <p:txBody>
          <a:bodyPr/>
          <a:lstStyle/>
          <a:p>
            <a:fld id="{D1E9403F-047A-9B4C-8261-632CF8DB2637}" type="datetimeFigureOut">
              <a:rPr lang="en-US" smtClean="0"/>
              <a:t>5/22/22</a:t>
            </a:fld>
            <a:endParaRPr lang="en-US"/>
          </a:p>
        </p:txBody>
      </p:sp>
      <p:sp>
        <p:nvSpPr>
          <p:cNvPr id="5" name="Footer Placeholder 4">
            <a:extLst>
              <a:ext uri="{FF2B5EF4-FFF2-40B4-BE49-F238E27FC236}">
                <a16:creationId xmlns:a16="http://schemas.microsoft.com/office/drawing/2014/main" id="{9F8D1649-C5F5-A4D4-0E4D-F2CE3348C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57347-72D9-A42E-1C03-985693EC7B44}"/>
              </a:ext>
            </a:extLst>
          </p:cNvPr>
          <p:cNvSpPr>
            <a:spLocks noGrp="1"/>
          </p:cNvSpPr>
          <p:nvPr>
            <p:ph type="sldNum" sz="quarter" idx="12"/>
          </p:nvPr>
        </p:nvSpPr>
        <p:spPr/>
        <p:txBody>
          <a:bodyPr/>
          <a:lstStyle/>
          <a:p>
            <a:fld id="{6877B317-A8BD-F04A-81E4-1C1A676644F1}" type="slidenum">
              <a:rPr lang="en-US" smtClean="0"/>
              <a:t>‹#›</a:t>
            </a:fld>
            <a:endParaRPr lang="en-US"/>
          </a:p>
        </p:txBody>
      </p:sp>
    </p:spTree>
    <p:extLst>
      <p:ext uri="{BB962C8B-B14F-4D97-AF65-F5344CB8AC3E}">
        <p14:creationId xmlns:p14="http://schemas.microsoft.com/office/powerpoint/2010/main" val="10069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3D4A8"/>
            </a:gs>
            <a:gs pos="25000">
              <a:srgbClr val="21D6E0"/>
            </a:gs>
            <a:gs pos="75000">
              <a:srgbClr val="0087E6"/>
            </a:gs>
            <a:gs pos="100000">
              <a:srgbClr val="005CBF"/>
            </a:gs>
          </a:gsLst>
          <a:lin ang="5400000"/>
        </a:gradFill>
        <a:effectLst/>
      </p:bgPr>
    </p:bg>
    <p:spTree>
      <p:nvGrpSpPr>
        <p:cNvPr id="1" name=""/>
        <p:cNvGrpSpPr/>
        <p:nvPr/>
      </p:nvGrpSpPr>
      <p:grpSpPr>
        <a:xfrm>
          <a:off x="0" y="0"/>
          <a:ext cx="0" cy="0"/>
          <a:chOff x="0" y="0"/>
          <a:chExt cx="0" cy="0"/>
        </a:xfrm>
      </p:grpSpPr>
      <p:sp>
        <p:nvSpPr>
          <p:cNvPr id="1026" name="Google Shape;6;p1"/>
          <p:cNvSpPr txBox="1">
            <a:spLocks noGrp="1"/>
          </p:cNvSpPr>
          <p:nvPr>
            <p:ph type="title"/>
          </p:nvPr>
        </p:nvSpPr>
        <p:spPr bwMode="auto">
          <a:xfrm>
            <a:off x="457200" y="587375"/>
            <a:ext cx="5138738" cy="857250"/>
          </a:xfrm>
          <a:prstGeom prst="rect">
            <a:avLst/>
          </a:prstGeom>
          <a:noFill/>
          <a:ln w="9525">
            <a:noFill/>
            <a:miter lim="800000"/>
            <a:headEnd/>
            <a:tailEnd/>
          </a:ln>
        </p:spPr>
        <p:txBody>
          <a:bodyPr vert="horz" wrap="square" lIns="91425" tIns="91425" rIns="91425" bIns="91425" numCol="1" anchor="b" anchorCtr="0" compatLnSpc="1">
            <a:prstTxWarp prst="textNoShape">
              <a:avLst/>
            </a:prstTxWarp>
          </a:bodyPr>
          <a:lstStyle/>
          <a:p>
            <a:pPr lvl="0"/>
            <a:endParaRPr lang="en-US" altLang="en-US">
              <a:sym typeface="Arial" pitchFamily="34" charset="0"/>
            </a:endParaRPr>
          </a:p>
        </p:txBody>
      </p:sp>
      <p:sp>
        <p:nvSpPr>
          <p:cNvPr id="1027" name="Google Shape;7;p1"/>
          <p:cNvSpPr txBox="1">
            <a:spLocks noGrp="1"/>
          </p:cNvSpPr>
          <p:nvPr>
            <p:ph type="body" idx="1"/>
          </p:nvPr>
        </p:nvSpPr>
        <p:spPr bwMode="auto">
          <a:xfrm>
            <a:off x="457200" y="1657350"/>
            <a:ext cx="5138738" cy="3181350"/>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p>
            <a:pPr lvl="0"/>
            <a:endParaRPr lang="en-US" altLang="en-US">
              <a:sym typeface="Arial" pitchFamily="34" charset="0"/>
            </a:endParaRPr>
          </a:p>
        </p:txBody>
      </p:sp>
      <p:sp>
        <p:nvSpPr>
          <p:cNvPr id="1028" name="Google Shape;8;p1"/>
          <p:cNvSpPr txBox="1">
            <a:spLocks noGrp="1"/>
          </p:cNvSpPr>
          <p:nvPr>
            <p:ph type="sldNum" idx="12"/>
          </p:nvPr>
        </p:nvSpPr>
        <p:spPr bwMode="auto">
          <a:xfrm>
            <a:off x="8807450" y="2208213"/>
            <a:ext cx="336550" cy="727075"/>
          </a:xfrm>
          <a:prstGeom prst="rect">
            <a:avLst/>
          </a:prstGeom>
          <a:noFill/>
          <a:ln>
            <a:noFill/>
          </a:ln>
        </p:spPr>
        <p:txBody>
          <a:bodyPr vert="horz" wrap="square" lIns="91425" tIns="91425" rIns="91425" bIns="91425" numCol="1" anchor="ctr" anchorCtr="0" compatLnSpc="1">
            <a:prstTxWarp prst="textNoShape">
              <a:avLst/>
            </a:prstTxWarp>
          </a:bodyPr>
          <a:lstStyle>
            <a:lvl1pPr algn="ctr" eaLnBrk="1" hangingPunct="1">
              <a:buClr>
                <a:srgbClr val="000000"/>
              </a:buClr>
              <a:buFont typeface="Arial" pitchFamily="34" charset="0"/>
              <a:buNone/>
              <a:defRPr sz="1000" smtClean="0">
                <a:solidFill>
                  <a:srgbClr val="FFFFFF"/>
                </a:solidFill>
                <a:latin typeface="Barlow" charset="0"/>
                <a:sym typeface="Barlow" charset="0"/>
              </a:defRPr>
            </a:lvl1pPr>
          </a:lstStyle>
          <a:p>
            <a:pPr>
              <a:defRPr/>
            </a:pPr>
            <a:fld id="{98C8C6AC-AE01-4923-9491-A753DB39F724}"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Lst>
  <p:transition>
    <p:fade thruBlk="1"/>
  </p:transition>
  <p:hf sldNum="0" hd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1pPr>
      <a:lvl2pPr lvl="1"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2pPr>
      <a:lvl3pPr lvl="2"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3pPr>
      <a:lvl4pPr lvl="3"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4pPr>
      <a:lvl5pPr lvl="4" algn="l" rtl="0" eaLnBrk="0" fontAlgn="base" hangingPunct="0">
        <a:spcBef>
          <a:spcPct val="0"/>
        </a:spcBef>
        <a:spcAft>
          <a:spcPct val="0"/>
        </a:spcAft>
        <a:buClr>
          <a:srgbClr val="000000"/>
        </a:buClr>
        <a:buFont typeface="Arial" pitchFamily="34" charset="0"/>
        <a:defRPr sz="1400">
          <a:solidFill>
            <a:srgbClr val="000000"/>
          </a:solidFill>
          <a:latin typeface="Arial"/>
          <a:ea typeface="Arial"/>
          <a:cs typeface="Arial"/>
          <a:sym typeface="Arial"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42900" indent="-342900" algn="l" rtl="0" eaLnBrk="0" fontAlgn="base" hangingPunct="0">
        <a:spcBef>
          <a:spcPct val="0"/>
        </a:spcBef>
        <a:spcAft>
          <a:spcPct val="0"/>
        </a:spcAft>
        <a:buClr>
          <a:srgbClr val="000000"/>
        </a:buClr>
        <a:buFont typeface="Arial" pitchFamily="34" charset="0"/>
        <a:buChar char="•"/>
        <a:defRPr sz="1400">
          <a:solidFill>
            <a:srgbClr val="000000"/>
          </a:solidFill>
          <a:latin typeface="Arial"/>
          <a:ea typeface="Arial"/>
          <a:cs typeface="Arial"/>
          <a:sym typeface="Arial" pitchFamily="34" charset="0"/>
        </a:defRPr>
      </a:lvl1pPr>
      <a:lvl2pPr marL="742950" lvl="1" indent="-285750" algn="l" rtl="0" eaLnBrk="0" fontAlgn="base" hangingPunct="0">
        <a:spcBef>
          <a:spcPct val="0"/>
        </a:spcBef>
        <a:spcAft>
          <a:spcPct val="0"/>
        </a:spcAft>
        <a:buClr>
          <a:srgbClr val="000000"/>
        </a:buClr>
        <a:buFont typeface="Arial" pitchFamily="34" charset="0"/>
        <a:buChar char="–"/>
        <a:defRPr sz="1400">
          <a:solidFill>
            <a:srgbClr val="000000"/>
          </a:solidFill>
          <a:latin typeface="Arial"/>
          <a:ea typeface="Arial"/>
          <a:cs typeface="Arial"/>
          <a:sym typeface="Arial" pitchFamily="34" charset="0"/>
        </a:defRPr>
      </a:lvl2pPr>
      <a:lvl3pPr marL="1143000" lvl="2" indent="-228600" algn="l" rtl="0" eaLnBrk="0" fontAlgn="base" hangingPunct="0">
        <a:spcBef>
          <a:spcPct val="0"/>
        </a:spcBef>
        <a:spcAft>
          <a:spcPct val="0"/>
        </a:spcAft>
        <a:buClr>
          <a:srgbClr val="000000"/>
        </a:buClr>
        <a:buFont typeface="Arial" pitchFamily="34" charset="0"/>
        <a:buChar char="•"/>
        <a:defRPr sz="1400">
          <a:solidFill>
            <a:srgbClr val="000000"/>
          </a:solidFill>
          <a:latin typeface="Arial"/>
          <a:ea typeface="Arial"/>
          <a:cs typeface="Arial"/>
          <a:sym typeface="Arial" pitchFamily="34" charset="0"/>
        </a:defRPr>
      </a:lvl3pPr>
      <a:lvl4pPr marL="1600200" lvl="3" indent="-228600" algn="l" rtl="0" eaLnBrk="0" fontAlgn="base" hangingPunct="0">
        <a:spcBef>
          <a:spcPct val="0"/>
        </a:spcBef>
        <a:spcAft>
          <a:spcPct val="0"/>
        </a:spcAft>
        <a:buClr>
          <a:srgbClr val="000000"/>
        </a:buClr>
        <a:buFont typeface="Arial" pitchFamily="34" charset="0"/>
        <a:buChar char="–"/>
        <a:defRPr sz="1400">
          <a:solidFill>
            <a:srgbClr val="000000"/>
          </a:solidFill>
          <a:latin typeface="Arial"/>
          <a:ea typeface="Arial"/>
          <a:cs typeface="Arial"/>
          <a:sym typeface="Arial" pitchFamily="34" charset="0"/>
        </a:defRPr>
      </a:lvl4pPr>
      <a:lvl5pPr marL="2057400" lvl="4" indent="-228600" algn="l" rtl="0" eaLnBrk="0" fontAlgn="base" hangingPunct="0">
        <a:spcBef>
          <a:spcPct val="0"/>
        </a:spcBef>
        <a:spcAft>
          <a:spcPct val="0"/>
        </a:spcAft>
        <a:buClr>
          <a:srgbClr val="000000"/>
        </a:buClr>
        <a:buFont typeface="Arial" pitchFamily="34" charset="0"/>
        <a:buChar char="»"/>
        <a:defRPr sz="1400">
          <a:solidFill>
            <a:srgbClr val="000000"/>
          </a:solidFill>
          <a:latin typeface="Arial"/>
          <a:ea typeface="Arial"/>
          <a:cs typeface="Arial"/>
          <a:sym typeface="Arial"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crdownload"/><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diagramLayout" Target="../diagrams/layout3.xml"/><Relationship Id="rId7" Type="http://schemas.openxmlformats.org/officeDocument/2006/relationships/image" Target="../media/image2.jp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mailto:-SALES@PTECHINDIA.COM/COMMERCIAL@PTECHINDIA.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mailto:SALES@PTECHINDIA.COM/COMMERCIAL@PTECHINDIA.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image" Target="../media/image4.jpg"/><Relationship Id="rId7" Type="http://schemas.openxmlformats.org/officeDocument/2006/relationships/diagramColors" Target="../diagrams/colors1.xml"/><Relationship Id="rId12" Type="http://schemas.openxmlformats.org/officeDocument/2006/relationships/image" Target="../media/image7.jpg"/><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6.jpg"/><Relationship Id="rId5" Type="http://schemas.openxmlformats.org/officeDocument/2006/relationships/diagramLayout" Target="../diagrams/layout1.xml"/><Relationship Id="rId15" Type="http://schemas.openxmlformats.org/officeDocument/2006/relationships/image" Target="../media/image10.jpeg"/><Relationship Id="rId10" Type="http://schemas.openxmlformats.org/officeDocument/2006/relationships/image" Target="../media/image5.png"/><Relationship Id="rId19" Type="http://schemas.openxmlformats.org/officeDocument/2006/relationships/image" Target="../media/image14.jpeg"/><Relationship Id="rId4" Type="http://schemas.openxmlformats.org/officeDocument/2006/relationships/diagramData" Target="../diagrams/data1.xml"/><Relationship Id="rId9" Type="http://schemas.openxmlformats.org/officeDocument/2006/relationships/image" Target="../media/image2.jp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D4A8"/>
            </a:gs>
            <a:gs pos="25000">
              <a:srgbClr val="21D6E0"/>
            </a:gs>
            <a:gs pos="37000">
              <a:srgbClr val="0087E6"/>
            </a:gs>
            <a:gs pos="100000">
              <a:srgbClr val="005CBF"/>
            </a:gs>
          </a:gsLst>
          <a:lin ang="5400000"/>
        </a:gradFill>
        <a:effectLst/>
      </p:bgPr>
    </p:bg>
    <p:spTree>
      <p:nvGrpSpPr>
        <p:cNvPr id="1" name=""/>
        <p:cNvGrpSpPr/>
        <p:nvPr/>
      </p:nvGrpSpPr>
      <p:grpSpPr>
        <a:xfrm>
          <a:off x="0" y="0"/>
          <a:ext cx="0" cy="0"/>
          <a:chOff x="0" y="0"/>
          <a:chExt cx="0" cy="0"/>
        </a:xfrm>
      </p:grpSpPr>
      <p:sp>
        <p:nvSpPr>
          <p:cNvPr id="7171" name="TextBox 4"/>
          <p:cNvSpPr txBox="1">
            <a:spLocks noChangeArrowheads="1"/>
          </p:cNvSpPr>
          <p:nvPr/>
        </p:nvSpPr>
        <p:spPr bwMode="auto">
          <a:xfrm>
            <a:off x="3048000" y="4099525"/>
            <a:ext cx="2636838" cy="800219"/>
          </a:xfrm>
          <a:prstGeom prst="rect">
            <a:avLst/>
          </a:prstGeom>
          <a:noFill/>
          <a:ln w="9525">
            <a:noFill/>
            <a:miter lim="800000"/>
            <a:headEnd/>
            <a:tailEnd/>
          </a:ln>
        </p:spPr>
        <p:txBody>
          <a:bodyPr wrap="square">
            <a:spAutoFit/>
          </a:bodyPr>
          <a:lstStyle/>
          <a:p>
            <a:pPr algn="ctr" eaLnBrk="1" hangingPunct="1">
              <a:buClr>
                <a:srgbClr val="000000"/>
              </a:buClr>
              <a:buFont typeface="Arial" pitchFamily="34" charset="0"/>
              <a:buNone/>
            </a:pPr>
            <a:endParaRPr lang="en-US" altLang="en-US" sz="1500" b="1" u="sng" dirty="0">
              <a:latin typeface="Anitlles Expanded" pitchFamily="2" charset="0"/>
            </a:endParaRPr>
          </a:p>
          <a:p>
            <a:pPr algn="ctr" eaLnBrk="1" hangingPunct="1">
              <a:buClr>
                <a:srgbClr val="000000"/>
              </a:buClr>
              <a:buFont typeface="Arial" pitchFamily="34" charset="0"/>
              <a:buNone/>
            </a:pPr>
            <a:r>
              <a:rPr lang="en-IN" altLang="en-US" sz="1600" b="1" u="sng" dirty="0">
                <a:solidFill>
                  <a:schemeClr val="bg1"/>
                </a:solidFill>
                <a:latin typeface="Constantia" pitchFamily="18" charset="0"/>
              </a:rPr>
              <a:t>COMPANY PROFILE</a:t>
            </a:r>
            <a:endParaRPr lang="en-US" altLang="en-US" sz="1500" i="1" dirty="0">
              <a:solidFill>
                <a:schemeClr val="bg1"/>
              </a:solidFill>
              <a:latin typeface="Anitlles Expanded" pitchFamily="2" charset="0"/>
            </a:endParaRPr>
          </a:p>
          <a:p>
            <a:pPr eaLnBrk="1" hangingPunct="1">
              <a:buClr>
                <a:srgbClr val="000000"/>
              </a:buClr>
              <a:buFont typeface="Arial" pitchFamily="34" charset="0"/>
              <a:buNone/>
            </a:pPr>
            <a:r>
              <a:rPr lang="en-US" altLang="en-US" sz="1500" i="1" dirty="0">
                <a:solidFill>
                  <a:schemeClr val="bg1"/>
                </a:solidFill>
                <a:latin typeface="Anitlles Expanded" pitchFamily="2" charset="0"/>
              </a:rPr>
              <a:t>                  </a:t>
            </a:r>
            <a:endParaRPr lang="en-US" altLang="en-US" sz="1500" dirty="0">
              <a:solidFill>
                <a:schemeClr val="bg1"/>
              </a:solidFill>
              <a:latin typeface="Anitlles Expanded" pitchFamily="2" charset="0"/>
            </a:endParaRPr>
          </a:p>
        </p:txBody>
      </p:sp>
      <p:sp>
        <p:nvSpPr>
          <p:cNvPr id="7172" name="TextBox 5"/>
          <p:cNvSpPr txBox="1">
            <a:spLocks noChangeArrowheads="1"/>
          </p:cNvSpPr>
          <p:nvPr/>
        </p:nvSpPr>
        <p:spPr bwMode="auto">
          <a:xfrm>
            <a:off x="4038600" y="4959350"/>
            <a:ext cx="2971800" cy="1841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p:txBody>
      </p:sp>
      <p:grpSp>
        <p:nvGrpSpPr>
          <p:cNvPr id="7174" name="Group 107"/>
          <p:cNvGrpSpPr>
            <a:grpSpLocks/>
          </p:cNvGrpSpPr>
          <p:nvPr/>
        </p:nvGrpSpPr>
        <p:grpSpPr bwMode="auto">
          <a:xfrm>
            <a:off x="3048000" y="376238"/>
            <a:ext cx="2636838" cy="2557462"/>
            <a:chOff x="4379520" y="1716091"/>
            <a:chExt cx="3421848" cy="3428588"/>
          </a:xfrm>
        </p:grpSpPr>
        <p:sp>
          <p:nvSpPr>
            <p:cNvPr id="7175" name="Freeform 58"/>
            <p:cNvSpPr>
              <a:spLocks/>
            </p:cNvSpPr>
            <p:nvPr/>
          </p:nvSpPr>
          <p:spPr bwMode="auto">
            <a:xfrm>
              <a:off x="4379520" y="1729197"/>
              <a:ext cx="3421848" cy="3415482"/>
            </a:xfrm>
            <a:custGeom>
              <a:avLst/>
              <a:gdLst>
                <a:gd name="T0" fmla="*/ 2147483647 w 2151"/>
                <a:gd name="T1" fmla="*/ 0 h 2149"/>
                <a:gd name="T2" fmla="*/ 2147483647 w 2151"/>
                <a:gd name="T3" fmla="*/ 0 h 2149"/>
                <a:gd name="T4" fmla="*/ 2147483647 w 2151"/>
                <a:gd name="T5" fmla="*/ 2147483647 h 2149"/>
                <a:gd name="T6" fmla="*/ 2147483647 w 2151"/>
                <a:gd name="T7" fmla="*/ 2147483647 h 2149"/>
                <a:gd name="T8" fmla="*/ 2147483647 w 2151"/>
                <a:gd name="T9" fmla="*/ 2147483647 h 2149"/>
                <a:gd name="T10" fmla="*/ 2147483647 w 2151"/>
                <a:gd name="T11" fmla="*/ 2147483647 h 2149"/>
                <a:gd name="T12" fmla="*/ 2147483647 w 2151"/>
                <a:gd name="T13" fmla="*/ 2147483647 h 2149"/>
                <a:gd name="T14" fmla="*/ 2147483647 w 2151"/>
                <a:gd name="T15" fmla="*/ 2147483647 h 2149"/>
                <a:gd name="T16" fmla="*/ 2147483647 w 2151"/>
                <a:gd name="T17" fmla="*/ 2147483647 h 2149"/>
                <a:gd name="T18" fmla="*/ 2147483647 w 2151"/>
                <a:gd name="T19" fmla="*/ 2147483647 h 2149"/>
                <a:gd name="T20" fmla="*/ 2147483647 w 2151"/>
                <a:gd name="T21" fmla="*/ 2147483647 h 2149"/>
                <a:gd name="T22" fmla="*/ 2147483647 w 2151"/>
                <a:gd name="T23" fmla="*/ 2147483647 h 2149"/>
                <a:gd name="T24" fmla="*/ 2147483647 w 2151"/>
                <a:gd name="T25" fmla="*/ 2147483647 h 2149"/>
                <a:gd name="T26" fmla="*/ 2147483647 w 2151"/>
                <a:gd name="T27" fmla="*/ 2147483647 h 2149"/>
                <a:gd name="T28" fmla="*/ 2147483647 w 2151"/>
                <a:gd name="T29" fmla="*/ 2147483647 h 2149"/>
                <a:gd name="T30" fmla="*/ 2147483647 w 2151"/>
                <a:gd name="T31" fmla="*/ 2147483647 h 2149"/>
                <a:gd name="T32" fmla="*/ 2147483647 w 2151"/>
                <a:gd name="T33" fmla="*/ 2147483647 h 2149"/>
                <a:gd name="T34" fmla="*/ 2147483647 w 2151"/>
                <a:gd name="T35" fmla="*/ 2147483647 h 2149"/>
                <a:gd name="T36" fmla="*/ 2147483647 w 2151"/>
                <a:gd name="T37" fmla="*/ 2147483647 h 2149"/>
                <a:gd name="T38" fmla="*/ 2147483647 w 2151"/>
                <a:gd name="T39" fmla="*/ 2147483647 h 2149"/>
                <a:gd name="T40" fmla="*/ 2147483647 w 2151"/>
                <a:gd name="T41" fmla="*/ 2147483647 h 2149"/>
                <a:gd name="T42" fmla="*/ 2147483647 w 2151"/>
                <a:gd name="T43" fmla="*/ 2147483647 h 2149"/>
                <a:gd name="T44" fmla="*/ 2147483647 w 2151"/>
                <a:gd name="T45" fmla="*/ 2147483647 h 2149"/>
                <a:gd name="T46" fmla="*/ 2147483647 w 2151"/>
                <a:gd name="T47" fmla="*/ 2147483647 h 2149"/>
                <a:gd name="T48" fmla="*/ 2147483647 w 2151"/>
                <a:gd name="T49" fmla="*/ 2147483647 h 2149"/>
                <a:gd name="T50" fmla="*/ 2147483647 w 2151"/>
                <a:gd name="T51" fmla="*/ 2147483647 h 2149"/>
                <a:gd name="T52" fmla="*/ 2147483647 w 2151"/>
                <a:gd name="T53" fmla="*/ 2147483647 h 2149"/>
                <a:gd name="T54" fmla="*/ 2147483647 w 2151"/>
                <a:gd name="T55" fmla="*/ 2147483647 h 2149"/>
                <a:gd name="T56" fmla="*/ 2147483647 w 2151"/>
                <a:gd name="T57" fmla="*/ 2147483647 h 2149"/>
                <a:gd name="T58" fmla="*/ 2147483647 w 2151"/>
                <a:gd name="T59" fmla="*/ 2147483647 h 2149"/>
                <a:gd name="T60" fmla="*/ 2147483647 w 2151"/>
                <a:gd name="T61" fmla="*/ 2147483647 h 2149"/>
                <a:gd name="T62" fmla="*/ 2147483647 w 2151"/>
                <a:gd name="T63" fmla="*/ 2147483647 h 2149"/>
                <a:gd name="T64" fmla="*/ 2147483647 w 2151"/>
                <a:gd name="T65" fmla="*/ 2147483647 h 2149"/>
                <a:gd name="T66" fmla="*/ 2147483647 w 2151"/>
                <a:gd name="T67" fmla="*/ 2147483647 h 2149"/>
                <a:gd name="T68" fmla="*/ 2147483647 w 2151"/>
                <a:gd name="T69" fmla="*/ 2147483647 h 2149"/>
                <a:gd name="T70" fmla="*/ 2147483647 w 2151"/>
                <a:gd name="T71" fmla="*/ 2147483647 h 2149"/>
                <a:gd name="T72" fmla="*/ 2147483647 w 2151"/>
                <a:gd name="T73" fmla="*/ 2147483647 h 2149"/>
                <a:gd name="T74" fmla="*/ 2147483647 w 2151"/>
                <a:gd name="T75" fmla="*/ 2147483647 h 2149"/>
                <a:gd name="T76" fmla="*/ 2147483647 w 2151"/>
                <a:gd name="T77" fmla="*/ 2147483647 h 2149"/>
                <a:gd name="T78" fmla="*/ 2147483647 w 2151"/>
                <a:gd name="T79" fmla="*/ 2147483647 h 2149"/>
                <a:gd name="T80" fmla="*/ 2147483647 w 2151"/>
                <a:gd name="T81" fmla="*/ 2147483647 h 2149"/>
                <a:gd name="T82" fmla="*/ 2147483647 w 2151"/>
                <a:gd name="T83" fmla="*/ 2147483647 h 2149"/>
                <a:gd name="T84" fmla="*/ 2147483647 w 2151"/>
                <a:gd name="T85" fmla="*/ 2147483647 h 2149"/>
                <a:gd name="T86" fmla="*/ 2147483647 w 2151"/>
                <a:gd name="T87" fmla="*/ 2147483647 h 2149"/>
                <a:gd name="T88" fmla="*/ 2147483647 w 2151"/>
                <a:gd name="T89" fmla="*/ 2147483647 h 2149"/>
                <a:gd name="T90" fmla="*/ 2147483647 w 2151"/>
                <a:gd name="T91" fmla="*/ 2147483647 h 2149"/>
                <a:gd name="T92" fmla="*/ 2147483647 w 2151"/>
                <a:gd name="T93" fmla="*/ 2147483647 h 2149"/>
                <a:gd name="T94" fmla="*/ 0 w 2151"/>
                <a:gd name="T95" fmla="*/ 2147483647 h 2149"/>
                <a:gd name="T96" fmla="*/ 2147483647 w 2151"/>
                <a:gd name="T97" fmla="*/ 2147483647 h 2149"/>
                <a:gd name="T98" fmla="*/ 2147483647 w 2151"/>
                <a:gd name="T99" fmla="*/ 2147483647 h 2149"/>
                <a:gd name="T100" fmla="*/ 2147483647 w 2151"/>
                <a:gd name="T101" fmla="*/ 2147483647 h 2149"/>
                <a:gd name="T102" fmla="*/ 2147483647 w 2151"/>
                <a:gd name="T103" fmla="*/ 2147483647 h 2149"/>
                <a:gd name="T104" fmla="*/ 2147483647 w 2151"/>
                <a:gd name="T105" fmla="*/ 2147483647 h 2149"/>
                <a:gd name="T106" fmla="*/ 2147483647 w 2151"/>
                <a:gd name="T107" fmla="*/ 2147483647 h 2149"/>
                <a:gd name="T108" fmla="*/ 2147483647 w 2151"/>
                <a:gd name="T109" fmla="*/ 2147483647 h 2149"/>
                <a:gd name="T110" fmla="*/ 2147483647 w 2151"/>
                <a:gd name="T111" fmla="*/ 2147483647 h 2149"/>
                <a:gd name="T112" fmla="*/ 2147483647 w 2151"/>
                <a:gd name="T113" fmla="*/ 2147483647 h 2149"/>
                <a:gd name="T114" fmla="*/ 2147483647 w 2151"/>
                <a:gd name="T115" fmla="*/ 2147483647 h 2149"/>
                <a:gd name="T116" fmla="*/ 2147483647 w 2151"/>
                <a:gd name="T117" fmla="*/ 2147483647 h 2149"/>
                <a:gd name="T118" fmla="*/ 2147483647 w 2151"/>
                <a:gd name="T119" fmla="*/ 2147483647 h 2149"/>
                <a:gd name="T120" fmla="*/ 2147483647 w 2151"/>
                <a:gd name="T121" fmla="*/ 2147483647 h 2149"/>
                <a:gd name="T122" fmla="*/ 2147483647 w 2151"/>
                <a:gd name="T123" fmla="*/ 2147483647 h 2149"/>
                <a:gd name="T124" fmla="*/ 2147483647 w 2151"/>
                <a:gd name="T125" fmla="*/ 0 h 214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51"/>
                <a:gd name="T190" fmla="*/ 0 h 2149"/>
                <a:gd name="T191" fmla="*/ 2151 w 2151"/>
                <a:gd name="T192" fmla="*/ 2149 h 214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51" h="2149">
                  <a:moveTo>
                    <a:pt x="1076" y="0"/>
                  </a:moveTo>
                  <a:lnTo>
                    <a:pt x="1076" y="0"/>
                  </a:lnTo>
                  <a:lnTo>
                    <a:pt x="1192" y="7"/>
                  </a:lnTo>
                  <a:lnTo>
                    <a:pt x="1305" y="25"/>
                  </a:lnTo>
                  <a:lnTo>
                    <a:pt x="1415" y="56"/>
                  </a:lnTo>
                  <a:lnTo>
                    <a:pt x="1519" y="95"/>
                  </a:lnTo>
                  <a:lnTo>
                    <a:pt x="1617" y="146"/>
                  </a:lnTo>
                  <a:lnTo>
                    <a:pt x="1712" y="209"/>
                  </a:lnTo>
                  <a:lnTo>
                    <a:pt x="1800" y="281"/>
                  </a:lnTo>
                  <a:lnTo>
                    <a:pt x="1879" y="362"/>
                  </a:lnTo>
                  <a:lnTo>
                    <a:pt x="1951" y="450"/>
                  </a:lnTo>
                  <a:lnTo>
                    <a:pt x="2011" y="545"/>
                  </a:lnTo>
                  <a:lnTo>
                    <a:pt x="2060" y="643"/>
                  </a:lnTo>
                  <a:lnTo>
                    <a:pt x="2097" y="745"/>
                  </a:lnTo>
                  <a:lnTo>
                    <a:pt x="2127" y="852"/>
                  </a:lnTo>
                  <a:lnTo>
                    <a:pt x="2144" y="961"/>
                  </a:lnTo>
                  <a:lnTo>
                    <a:pt x="2151" y="1074"/>
                  </a:lnTo>
                  <a:lnTo>
                    <a:pt x="2144" y="1188"/>
                  </a:lnTo>
                  <a:lnTo>
                    <a:pt x="2127" y="1299"/>
                  </a:lnTo>
                  <a:lnTo>
                    <a:pt x="2097" y="1404"/>
                  </a:lnTo>
                  <a:lnTo>
                    <a:pt x="2060" y="1506"/>
                  </a:lnTo>
                  <a:lnTo>
                    <a:pt x="2011" y="1603"/>
                  </a:lnTo>
                  <a:lnTo>
                    <a:pt x="1949" y="1701"/>
                  </a:lnTo>
                  <a:lnTo>
                    <a:pt x="1877" y="1789"/>
                  </a:lnTo>
                  <a:lnTo>
                    <a:pt x="1795" y="1873"/>
                  </a:lnTo>
                  <a:lnTo>
                    <a:pt x="1707" y="1944"/>
                  </a:lnTo>
                  <a:lnTo>
                    <a:pt x="1610" y="2007"/>
                  </a:lnTo>
                  <a:lnTo>
                    <a:pt x="1512" y="2056"/>
                  </a:lnTo>
                  <a:lnTo>
                    <a:pt x="1410" y="2095"/>
                  </a:lnTo>
                  <a:lnTo>
                    <a:pt x="1301" y="2125"/>
                  </a:lnTo>
                  <a:lnTo>
                    <a:pt x="1189" y="2142"/>
                  </a:lnTo>
                  <a:lnTo>
                    <a:pt x="1076" y="2149"/>
                  </a:lnTo>
                  <a:lnTo>
                    <a:pt x="959" y="2142"/>
                  </a:lnTo>
                  <a:lnTo>
                    <a:pt x="846" y="2123"/>
                  </a:lnTo>
                  <a:lnTo>
                    <a:pt x="737" y="2093"/>
                  </a:lnTo>
                  <a:lnTo>
                    <a:pt x="632" y="2054"/>
                  </a:lnTo>
                  <a:lnTo>
                    <a:pt x="535" y="2003"/>
                  </a:lnTo>
                  <a:lnTo>
                    <a:pt x="439" y="1940"/>
                  </a:lnTo>
                  <a:lnTo>
                    <a:pt x="351" y="1868"/>
                  </a:lnTo>
                  <a:lnTo>
                    <a:pt x="272" y="1787"/>
                  </a:lnTo>
                  <a:lnTo>
                    <a:pt x="200" y="1699"/>
                  </a:lnTo>
                  <a:lnTo>
                    <a:pt x="140" y="1603"/>
                  </a:lnTo>
                  <a:lnTo>
                    <a:pt x="91" y="1506"/>
                  </a:lnTo>
                  <a:lnTo>
                    <a:pt x="52" y="1404"/>
                  </a:lnTo>
                  <a:lnTo>
                    <a:pt x="24" y="1299"/>
                  </a:lnTo>
                  <a:lnTo>
                    <a:pt x="7" y="1188"/>
                  </a:lnTo>
                  <a:lnTo>
                    <a:pt x="0" y="1074"/>
                  </a:lnTo>
                  <a:lnTo>
                    <a:pt x="7" y="961"/>
                  </a:lnTo>
                  <a:lnTo>
                    <a:pt x="24" y="852"/>
                  </a:lnTo>
                  <a:lnTo>
                    <a:pt x="52" y="745"/>
                  </a:lnTo>
                  <a:lnTo>
                    <a:pt x="91" y="643"/>
                  </a:lnTo>
                  <a:lnTo>
                    <a:pt x="140" y="548"/>
                  </a:lnTo>
                  <a:lnTo>
                    <a:pt x="202" y="450"/>
                  </a:lnTo>
                  <a:lnTo>
                    <a:pt x="274" y="360"/>
                  </a:lnTo>
                  <a:lnTo>
                    <a:pt x="356" y="278"/>
                  </a:lnTo>
                  <a:lnTo>
                    <a:pt x="444" y="204"/>
                  </a:lnTo>
                  <a:lnTo>
                    <a:pt x="541" y="141"/>
                  </a:lnTo>
                  <a:lnTo>
                    <a:pt x="639" y="93"/>
                  </a:lnTo>
                  <a:lnTo>
                    <a:pt x="741" y="53"/>
                  </a:lnTo>
                  <a:lnTo>
                    <a:pt x="850" y="25"/>
                  </a:lnTo>
                  <a:lnTo>
                    <a:pt x="959" y="7"/>
                  </a:lnTo>
                  <a:lnTo>
                    <a:pt x="1076" y="0"/>
                  </a:lnTo>
                  <a:close/>
                </a:path>
              </a:pathLst>
            </a:custGeom>
            <a:solidFill>
              <a:schemeClr val="bg1"/>
            </a:solidFill>
            <a:ln w="0">
              <a:solidFill>
                <a:schemeClr val="accent1"/>
              </a:solidFill>
              <a:round/>
              <a:headEnd/>
              <a:tailEnd/>
            </a:ln>
          </p:spPr>
          <p:txBody>
            <a:bodyPr/>
            <a:lstStyle/>
            <a:p>
              <a:endParaRPr lang="en-US" dirty="0"/>
            </a:p>
          </p:txBody>
        </p:sp>
        <p:grpSp>
          <p:nvGrpSpPr>
            <p:cNvPr id="7176" name="Group 324"/>
            <p:cNvGrpSpPr>
              <a:grpSpLocks/>
            </p:cNvGrpSpPr>
            <p:nvPr/>
          </p:nvGrpSpPr>
          <p:grpSpPr bwMode="auto">
            <a:xfrm>
              <a:off x="5418724" y="3218507"/>
              <a:ext cx="1602660" cy="1490815"/>
              <a:chOff x="-2030016" y="2616652"/>
              <a:chExt cx="1602660" cy="1490815"/>
            </a:xfrm>
          </p:grpSpPr>
          <p:sp>
            <p:nvSpPr>
              <p:cNvPr id="95" name="Freeform 47"/>
              <p:cNvSpPr>
                <a:spLocks/>
              </p:cNvSpPr>
              <p:nvPr/>
            </p:nvSpPr>
            <p:spPr bwMode="auto">
              <a:xfrm>
                <a:off x="-588844" y="2616771"/>
                <a:ext cx="160689" cy="1142862"/>
              </a:xfrm>
              <a:custGeom>
                <a:avLst/>
                <a:gdLst>
                  <a:gd name="T0" fmla="*/ 234 w 234"/>
                  <a:gd name="T1" fmla="*/ 0 h 1397"/>
                  <a:gd name="T2" fmla="*/ 234 w 234"/>
                  <a:gd name="T3" fmla="*/ 1256 h 1397"/>
                  <a:gd name="T4" fmla="*/ 0 w 234"/>
                  <a:gd name="T5" fmla="*/ 1397 h 1397"/>
                  <a:gd name="T6" fmla="*/ 0 w 234"/>
                  <a:gd name="T7" fmla="*/ 116 h 1397"/>
                  <a:gd name="T8" fmla="*/ 234 w 234"/>
                  <a:gd name="T9" fmla="*/ 0 h 1397"/>
                </a:gdLst>
                <a:ahLst/>
                <a:cxnLst>
                  <a:cxn ang="0">
                    <a:pos x="T0" y="T1"/>
                  </a:cxn>
                  <a:cxn ang="0">
                    <a:pos x="T2" y="T3"/>
                  </a:cxn>
                  <a:cxn ang="0">
                    <a:pos x="T4" y="T5"/>
                  </a:cxn>
                  <a:cxn ang="0">
                    <a:pos x="T6" y="T7"/>
                  </a:cxn>
                  <a:cxn ang="0">
                    <a:pos x="T8" y="T9"/>
                  </a:cxn>
                </a:cxnLst>
                <a:rect l="0" t="0" r="r" b="b"/>
                <a:pathLst>
                  <a:path w="234" h="1397">
                    <a:moveTo>
                      <a:pt x="234" y="0"/>
                    </a:moveTo>
                    <a:lnTo>
                      <a:pt x="234" y="1256"/>
                    </a:lnTo>
                    <a:lnTo>
                      <a:pt x="0" y="1397"/>
                    </a:lnTo>
                    <a:lnTo>
                      <a:pt x="0" y="116"/>
                    </a:lnTo>
                    <a:lnTo>
                      <a:pt x="234" y="0"/>
                    </a:lnTo>
                    <a:close/>
                  </a:path>
                </a:pathLst>
              </a:custGeom>
              <a:solidFill>
                <a:schemeClr val="accent4">
                  <a:lumMod val="75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96" name="Freeform 48"/>
              <p:cNvSpPr>
                <a:spLocks/>
              </p:cNvSpPr>
              <p:nvPr/>
            </p:nvSpPr>
            <p:spPr bwMode="auto">
              <a:xfrm>
                <a:off x="-749533" y="2616771"/>
                <a:ext cx="160689" cy="1142862"/>
              </a:xfrm>
              <a:custGeom>
                <a:avLst/>
                <a:gdLst>
                  <a:gd name="T0" fmla="*/ 0 w 234"/>
                  <a:gd name="T1" fmla="*/ 0 h 1397"/>
                  <a:gd name="T2" fmla="*/ 234 w 234"/>
                  <a:gd name="T3" fmla="*/ 116 h 1397"/>
                  <a:gd name="T4" fmla="*/ 234 w 234"/>
                  <a:gd name="T5" fmla="*/ 1397 h 1397"/>
                  <a:gd name="T6" fmla="*/ 92 w 234"/>
                  <a:gd name="T7" fmla="*/ 1311 h 1397"/>
                  <a:gd name="T8" fmla="*/ 92 w 234"/>
                  <a:gd name="T9" fmla="*/ 345 h 1397"/>
                  <a:gd name="T10" fmla="*/ 0 w 234"/>
                  <a:gd name="T11" fmla="*/ 299 h 1397"/>
                  <a:gd name="T12" fmla="*/ 0 w 234"/>
                  <a:gd name="T13" fmla="*/ 0 h 1397"/>
                </a:gdLst>
                <a:ahLst/>
                <a:cxnLst>
                  <a:cxn ang="0">
                    <a:pos x="T0" y="T1"/>
                  </a:cxn>
                  <a:cxn ang="0">
                    <a:pos x="T2" y="T3"/>
                  </a:cxn>
                  <a:cxn ang="0">
                    <a:pos x="T4" y="T5"/>
                  </a:cxn>
                  <a:cxn ang="0">
                    <a:pos x="T6" y="T7"/>
                  </a:cxn>
                  <a:cxn ang="0">
                    <a:pos x="T8" y="T9"/>
                  </a:cxn>
                  <a:cxn ang="0">
                    <a:pos x="T10" y="T11"/>
                  </a:cxn>
                  <a:cxn ang="0">
                    <a:pos x="T12" y="T13"/>
                  </a:cxn>
                </a:cxnLst>
                <a:rect l="0" t="0" r="r" b="b"/>
                <a:pathLst>
                  <a:path w="234" h="1397">
                    <a:moveTo>
                      <a:pt x="0" y="0"/>
                    </a:moveTo>
                    <a:lnTo>
                      <a:pt x="234" y="116"/>
                    </a:lnTo>
                    <a:lnTo>
                      <a:pt x="234" y="1397"/>
                    </a:lnTo>
                    <a:lnTo>
                      <a:pt x="92" y="1311"/>
                    </a:lnTo>
                    <a:lnTo>
                      <a:pt x="92" y="345"/>
                    </a:lnTo>
                    <a:lnTo>
                      <a:pt x="0" y="299"/>
                    </a:lnTo>
                    <a:lnTo>
                      <a:pt x="0" y="0"/>
                    </a:lnTo>
                    <a:close/>
                  </a:path>
                </a:pathLst>
              </a:custGeom>
              <a:solidFill>
                <a:schemeClr val="accent4">
                  <a:lumMod val="5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97" name="Freeform 50"/>
              <p:cNvSpPr>
                <a:spLocks/>
              </p:cNvSpPr>
              <p:nvPr/>
            </p:nvSpPr>
            <p:spPr bwMode="auto">
              <a:xfrm>
                <a:off x="-848418" y="2878544"/>
                <a:ext cx="162750" cy="996015"/>
              </a:xfrm>
              <a:custGeom>
                <a:avLst/>
                <a:gdLst>
                  <a:gd name="T0" fmla="*/ 235 w 235"/>
                  <a:gd name="T1" fmla="*/ 0 h 1217"/>
                  <a:gd name="T2" fmla="*/ 235 w 235"/>
                  <a:gd name="T3" fmla="*/ 1075 h 1217"/>
                  <a:gd name="T4" fmla="*/ 0 w 235"/>
                  <a:gd name="T5" fmla="*/ 1217 h 1217"/>
                  <a:gd name="T6" fmla="*/ 0 w 235"/>
                  <a:gd name="T7" fmla="*/ 117 h 1217"/>
                  <a:gd name="T8" fmla="*/ 235 w 235"/>
                  <a:gd name="T9" fmla="*/ 0 h 1217"/>
                </a:gdLst>
                <a:ahLst/>
                <a:cxnLst>
                  <a:cxn ang="0">
                    <a:pos x="T0" y="T1"/>
                  </a:cxn>
                  <a:cxn ang="0">
                    <a:pos x="T2" y="T3"/>
                  </a:cxn>
                  <a:cxn ang="0">
                    <a:pos x="T4" y="T5"/>
                  </a:cxn>
                  <a:cxn ang="0">
                    <a:pos x="T6" y="T7"/>
                  </a:cxn>
                  <a:cxn ang="0">
                    <a:pos x="T8" y="T9"/>
                  </a:cxn>
                </a:cxnLst>
                <a:rect l="0" t="0" r="r" b="b"/>
                <a:pathLst>
                  <a:path w="235" h="1217">
                    <a:moveTo>
                      <a:pt x="235" y="0"/>
                    </a:moveTo>
                    <a:lnTo>
                      <a:pt x="235" y="1075"/>
                    </a:lnTo>
                    <a:lnTo>
                      <a:pt x="0" y="1217"/>
                    </a:lnTo>
                    <a:lnTo>
                      <a:pt x="0" y="117"/>
                    </a:lnTo>
                    <a:lnTo>
                      <a:pt x="235" y="0"/>
                    </a:lnTo>
                    <a:close/>
                  </a:path>
                </a:pathLst>
              </a:custGeom>
              <a:solidFill>
                <a:schemeClr val="accent5">
                  <a:lumMod val="40000"/>
                  <a:lumOff val="6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98" name="Freeform 51"/>
              <p:cNvSpPr>
                <a:spLocks/>
              </p:cNvSpPr>
              <p:nvPr/>
            </p:nvSpPr>
            <p:spPr bwMode="auto">
              <a:xfrm>
                <a:off x="-1009107" y="2878544"/>
                <a:ext cx="160689" cy="996015"/>
              </a:xfrm>
              <a:custGeom>
                <a:avLst/>
                <a:gdLst>
                  <a:gd name="T0" fmla="*/ 0 w 234"/>
                  <a:gd name="T1" fmla="*/ 0 h 1217"/>
                  <a:gd name="T2" fmla="*/ 234 w 234"/>
                  <a:gd name="T3" fmla="*/ 117 h 1217"/>
                  <a:gd name="T4" fmla="*/ 234 w 234"/>
                  <a:gd name="T5" fmla="*/ 1217 h 1217"/>
                  <a:gd name="T6" fmla="*/ 93 w 234"/>
                  <a:gd name="T7" fmla="*/ 1132 h 1217"/>
                  <a:gd name="T8" fmla="*/ 93 w 234"/>
                  <a:gd name="T9" fmla="*/ 257 h 1217"/>
                  <a:gd name="T10" fmla="*/ 0 w 234"/>
                  <a:gd name="T11" fmla="*/ 211 h 1217"/>
                  <a:gd name="T12" fmla="*/ 0 w 234"/>
                  <a:gd name="T13" fmla="*/ 0 h 1217"/>
                </a:gdLst>
                <a:ahLst/>
                <a:cxnLst>
                  <a:cxn ang="0">
                    <a:pos x="T0" y="T1"/>
                  </a:cxn>
                  <a:cxn ang="0">
                    <a:pos x="T2" y="T3"/>
                  </a:cxn>
                  <a:cxn ang="0">
                    <a:pos x="T4" y="T5"/>
                  </a:cxn>
                  <a:cxn ang="0">
                    <a:pos x="T6" y="T7"/>
                  </a:cxn>
                  <a:cxn ang="0">
                    <a:pos x="T8" y="T9"/>
                  </a:cxn>
                  <a:cxn ang="0">
                    <a:pos x="T10" y="T11"/>
                  </a:cxn>
                  <a:cxn ang="0">
                    <a:pos x="T12" y="T13"/>
                  </a:cxn>
                </a:cxnLst>
                <a:rect l="0" t="0" r="r" b="b"/>
                <a:pathLst>
                  <a:path w="234" h="1217">
                    <a:moveTo>
                      <a:pt x="0" y="0"/>
                    </a:moveTo>
                    <a:lnTo>
                      <a:pt x="234" y="117"/>
                    </a:lnTo>
                    <a:lnTo>
                      <a:pt x="234" y="1217"/>
                    </a:lnTo>
                    <a:lnTo>
                      <a:pt x="93" y="1132"/>
                    </a:lnTo>
                    <a:lnTo>
                      <a:pt x="93" y="257"/>
                    </a:lnTo>
                    <a:lnTo>
                      <a:pt x="0" y="211"/>
                    </a:lnTo>
                    <a:lnTo>
                      <a:pt x="0" y="0"/>
                    </a:lnTo>
                    <a:close/>
                  </a:path>
                </a:pathLst>
              </a:custGeom>
              <a:solidFill>
                <a:schemeClr val="accent5">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99" name="Freeform 53"/>
              <p:cNvSpPr>
                <a:spLocks/>
              </p:cNvSpPr>
              <p:nvPr/>
            </p:nvSpPr>
            <p:spPr bwMode="auto">
              <a:xfrm>
                <a:off x="-1107993" y="3074341"/>
                <a:ext cx="162750" cy="964092"/>
              </a:xfrm>
              <a:custGeom>
                <a:avLst/>
                <a:gdLst>
                  <a:gd name="T0" fmla="*/ 235 w 235"/>
                  <a:gd name="T1" fmla="*/ 0 h 1089"/>
                  <a:gd name="T2" fmla="*/ 235 w 235"/>
                  <a:gd name="T3" fmla="*/ 948 h 1089"/>
                  <a:gd name="T4" fmla="*/ 0 w 235"/>
                  <a:gd name="T5" fmla="*/ 1089 h 1089"/>
                  <a:gd name="T6" fmla="*/ 0 w 235"/>
                  <a:gd name="T7" fmla="*/ 117 h 1089"/>
                  <a:gd name="T8" fmla="*/ 235 w 235"/>
                  <a:gd name="T9" fmla="*/ 0 h 1089"/>
                </a:gdLst>
                <a:ahLst/>
                <a:cxnLst>
                  <a:cxn ang="0">
                    <a:pos x="T0" y="T1"/>
                  </a:cxn>
                  <a:cxn ang="0">
                    <a:pos x="T2" y="T3"/>
                  </a:cxn>
                  <a:cxn ang="0">
                    <a:pos x="T4" y="T5"/>
                  </a:cxn>
                  <a:cxn ang="0">
                    <a:pos x="T6" y="T7"/>
                  </a:cxn>
                  <a:cxn ang="0">
                    <a:pos x="T8" y="T9"/>
                  </a:cxn>
                </a:cxnLst>
                <a:rect l="0" t="0" r="r" b="b"/>
                <a:pathLst>
                  <a:path w="235" h="1089">
                    <a:moveTo>
                      <a:pt x="235" y="0"/>
                    </a:moveTo>
                    <a:lnTo>
                      <a:pt x="235" y="948"/>
                    </a:lnTo>
                    <a:lnTo>
                      <a:pt x="0" y="1089"/>
                    </a:lnTo>
                    <a:lnTo>
                      <a:pt x="0" y="117"/>
                    </a:lnTo>
                    <a:lnTo>
                      <a:pt x="235" y="0"/>
                    </a:lnTo>
                    <a:close/>
                  </a:path>
                </a:pathLst>
              </a:custGeom>
              <a:solidFill>
                <a:schemeClr val="accent5">
                  <a:lumMod val="75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100" name="Freeform 54"/>
              <p:cNvSpPr>
                <a:spLocks/>
              </p:cNvSpPr>
              <p:nvPr/>
            </p:nvSpPr>
            <p:spPr bwMode="auto">
              <a:xfrm>
                <a:off x="-1266621" y="3074341"/>
                <a:ext cx="158628" cy="964092"/>
              </a:xfrm>
              <a:custGeom>
                <a:avLst/>
                <a:gdLst>
                  <a:gd name="T0" fmla="*/ 0 w 233"/>
                  <a:gd name="T1" fmla="*/ 0 h 1089"/>
                  <a:gd name="T2" fmla="*/ 233 w 233"/>
                  <a:gd name="T3" fmla="*/ 117 h 1089"/>
                  <a:gd name="T4" fmla="*/ 233 w 233"/>
                  <a:gd name="T5" fmla="*/ 1089 h 1089"/>
                  <a:gd name="T6" fmla="*/ 31 w 233"/>
                  <a:gd name="T7" fmla="*/ 967 h 1089"/>
                  <a:gd name="T8" fmla="*/ 107 w 233"/>
                  <a:gd name="T9" fmla="*/ 922 h 1089"/>
                  <a:gd name="T10" fmla="*/ 107 w 233"/>
                  <a:gd name="T11" fmla="*/ 144 h 1089"/>
                  <a:gd name="T12" fmla="*/ 0 w 233"/>
                  <a:gd name="T13" fmla="*/ 90 h 1089"/>
                  <a:gd name="T14" fmla="*/ 0 w 233"/>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89">
                    <a:moveTo>
                      <a:pt x="0" y="0"/>
                    </a:moveTo>
                    <a:lnTo>
                      <a:pt x="233" y="117"/>
                    </a:lnTo>
                    <a:lnTo>
                      <a:pt x="233" y="1089"/>
                    </a:lnTo>
                    <a:lnTo>
                      <a:pt x="31" y="967"/>
                    </a:lnTo>
                    <a:lnTo>
                      <a:pt x="107" y="922"/>
                    </a:lnTo>
                    <a:lnTo>
                      <a:pt x="107" y="144"/>
                    </a:lnTo>
                    <a:lnTo>
                      <a:pt x="0" y="90"/>
                    </a:lnTo>
                    <a:lnTo>
                      <a:pt x="0" y="0"/>
                    </a:lnTo>
                    <a:close/>
                  </a:path>
                </a:pathLst>
              </a:custGeom>
              <a:solidFill>
                <a:schemeClr val="accent5">
                  <a:lumMod val="5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101" name="Freeform 56"/>
              <p:cNvSpPr>
                <a:spLocks/>
              </p:cNvSpPr>
              <p:nvPr/>
            </p:nvSpPr>
            <p:spPr bwMode="auto">
              <a:xfrm>
                <a:off x="-1355206" y="3165856"/>
                <a:ext cx="162750" cy="810857"/>
              </a:xfrm>
              <a:custGeom>
                <a:avLst/>
                <a:gdLst>
                  <a:gd name="T0" fmla="*/ 235 w 235"/>
                  <a:gd name="T1" fmla="*/ 0 h 918"/>
                  <a:gd name="T2" fmla="*/ 235 w 235"/>
                  <a:gd name="T3" fmla="*/ 778 h 918"/>
                  <a:gd name="T4" fmla="*/ 159 w 235"/>
                  <a:gd name="T5" fmla="*/ 823 h 918"/>
                  <a:gd name="T6" fmla="*/ 0 w 235"/>
                  <a:gd name="T7" fmla="*/ 918 h 918"/>
                  <a:gd name="T8" fmla="*/ 0 w 235"/>
                  <a:gd name="T9" fmla="*/ 116 h 918"/>
                  <a:gd name="T10" fmla="*/ 235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235" y="0"/>
                    </a:moveTo>
                    <a:lnTo>
                      <a:pt x="235" y="778"/>
                    </a:lnTo>
                    <a:lnTo>
                      <a:pt x="159" y="823"/>
                    </a:lnTo>
                    <a:lnTo>
                      <a:pt x="0" y="918"/>
                    </a:lnTo>
                    <a:lnTo>
                      <a:pt x="0" y="116"/>
                    </a:lnTo>
                    <a:lnTo>
                      <a:pt x="235" y="0"/>
                    </a:lnTo>
                    <a:close/>
                  </a:path>
                </a:pathLst>
              </a:custGeom>
              <a:solidFill>
                <a:schemeClr val="tx2">
                  <a:lumMod val="75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102" name="Freeform 57"/>
              <p:cNvSpPr>
                <a:spLocks/>
              </p:cNvSpPr>
              <p:nvPr/>
            </p:nvSpPr>
            <p:spPr bwMode="auto">
              <a:xfrm>
                <a:off x="-1513834" y="3165856"/>
                <a:ext cx="158628" cy="810857"/>
              </a:xfrm>
              <a:custGeom>
                <a:avLst/>
                <a:gdLst>
                  <a:gd name="T0" fmla="*/ 0 w 233"/>
                  <a:gd name="T1" fmla="*/ 0 h 918"/>
                  <a:gd name="T2" fmla="*/ 233 w 233"/>
                  <a:gd name="T3" fmla="*/ 116 h 918"/>
                  <a:gd name="T4" fmla="*/ 233 w 233"/>
                  <a:gd name="T5" fmla="*/ 918 h 918"/>
                  <a:gd name="T6" fmla="*/ 31 w 233"/>
                  <a:gd name="T7" fmla="*/ 796 h 918"/>
                  <a:gd name="T8" fmla="*/ 92 w 233"/>
                  <a:gd name="T9" fmla="*/ 760 h 918"/>
                  <a:gd name="T10" fmla="*/ 92 w 233"/>
                  <a:gd name="T11" fmla="*/ 91 h 918"/>
                  <a:gd name="T12" fmla="*/ 0 w 233"/>
                  <a:gd name="T13" fmla="*/ 45 h 918"/>
                  <a:gd name="T14" fmla="*/ 0 w 233"/>
                  <a:gd name="T15" fmla="*/ 0 h 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918">
                    <a:moveTo>
                      <a:pt x="0" y="0"/>
                    </a:moveTo>
                    <a:lnTo>
                      <a:pt x="233" y="116"/>
                    </a:lnTo>
                    <a:lnTo>
                      <a:pt x="233" y="918"/>
                    </a:lnTo>
                    <a:lnTo>
                      <a:pt x="31" y="796"/>
                    </a:lnTo>
                    <a:lnTo>
                      <a:pt x="92" y="760"/>
                    </a:lnTo>
                    <a:lnTo>
                      <a:pt x="92" y="91"/>
                    </a:lnTo>
                    <a:lnTo>
                      <a:pt x="0" y="45"/>
                    </a:lnTo>
                    <a:lnTo>
                      <a:pt x="0" y="0"/>
                    </a:lnTo>
                    <a:close/>
                  </a:path>
                </a:pathLst>
              </a:custGeom>
              <a:solidFill>
                <a:schemeClr val="tx2">
                  <a:lumMod val="5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103" name="Freeform 59"/>
              <p:cNvSpPr>
                <a:spLocks/>
              </p:cNvSpPr>
              <p:nvPr/>
            </p:nvSpPr>
            <p:spPr bwMode="auto">
              <a:xfrm>
                <a:off x="-1612720" y="3142445"/>
                <a:ext cx="160689" cy="895988"/>
              </a:xfrm>
              <a:custGeom>
                <a:avLst/>
                <a:gdLst>
                  <a:gd name="T0" fmla="*/ 234 w 234"/>
                  <a:gd name="T1" fmla="*/ 0 h 809"/>
                  <a:gd name="T2" fmla="*/ 234 w 234"/>
                  <a:gd name="T3" fmla="*/ 669 h 809"/>
                  <a:gd name="T4" fmla="*/ 173 w 234"/>
                  <a:gd name="T5" fmla="*/ 705 h 809"/>
                  <a:gd name="T6" fmla="*/ 0 w 234"/>
                  <a:gd name="T7" fmla="*/ 809 h 809"/>
                  <a:gd name="T8" fmla="*/ 0 w 234"/>
                  <a:gd name="T9" fmla="*/ 116 h 809"/>
                  <a:gd name="T10" fmla="*/ 234 w 234"/>
                  <a:gd name="T11" fmla="*/ 0 h 809"/>
                </a:gdLst>
                <a:ahLst/>
                <a:cxnLst>
                  <a:cxn ang="0">
                    <a:pos x="T0" y="T1"/>
                  </a:cxn>
                  <a:cxn ang="0">
                    <a:pos x="T2" y="T3"/>
                  </a:cxn>
                  <a:cxn ang="0">
                    <a:pos x="T4" y="T5"/>
                  </a:cxn>
                  <a:cxn ang="0">
                    <a:pos x="T6" y="T7"/>
                  </a:cxn>
                  <a:cxn ang="0">
                    <a:pos x="T8" y="T9"/>
                  </a:cxn>
                  <a:cxn ang="0">
                    <a:pos x="T10" y="T11"/>
                  </a:cxn>
                </a:cxnLst>
                <a:rect l="0" t="0" r="r" b="b"/>
                <a:pathLst>
                  <a:path w="234" h="809">
                    <a:moveTo>
                      <a:pt x="234" y="0"/>
                    </a:moveTo>
                    <a:lnTo>
                      <a:pt x="234" y="669"/>
                    </a:lnTo>
                    <a:lnTo>
                      <a:pt x="173" y="705"/>
                    </a:lnTo>
                    <a:lnTo>
                      <a:pt x="0" y="809"/>
                    </a:lnTo>
                    <a:lnTo>
                      <a:pt x="0" y="116"/>
                    </a:lnTo>
                    <a:lnTo>
                      <a:pt x="234" y="0"/>
                    </a:lnTo>
                    <a:close/>
                  </a:path>
                </a:pathLst>
              </a:custGeom>
              <a:solidFill>
                <a:schemeClr val="accent6">
                  <a:lumMod val="60000"/>
                  <a:lumOff val="4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104" name="Freeform 60"/>
              <p:cNvSpPr>
                <a:spLocks/>
              </p:cNvSpPr>
              <p:nvPr/>
            </p:nvSpPr>
            <p:spPr bwMode="auto">
              <a:xfrm>
                <a:off x="-1773408" y="3142445"/>
                <a:ext cx="160689" cy="895988"/>
              </a:xfrm>
              <a:custGeom>
                <a:avLst/>
                <a:gdLst>
                  <a:gd name="T0" fmla="*/ 0 w 234"/>
                  <a:gd name="T1" fmla="*/ 0 h 809"/>
                  <a:gd name="T2" fmla="*/ 234 w 234"/>
                  <a:gd name="T3" fmla="*/ 116 h 809"/>
                  <a:gd name="T4" fmla="*/ 234 w 234"/>
                  <a:gd name="T5" fmla="*/ 809 h 809"/>
                  <a:gd name="T6" fmla="*/ 95 w 234"/>
                  <a:gd name="T7" fmla="*/ 726 h 809"/>
                  <a:gd name="T8" fmla="*/ 95 w 234"/>
                  <a:gd name="T9" fmla="*/ 310 h 809"/>
                  <a:gd name="T10" fmla="*/ 0 w 234"/>
                  <a:gd name="T11" fmla="*/ 263 h 809"/>
                  <a:gd name="T12" fmla="*/ 0 w 234"/>
                  <a:gd name="T13" fmla="*/ 0 h 809"/>
                </a:gdLst>
                <a:ahLst/>
                <a:cxnLst>
                  <a:cxn ang="0">
                    <a:pos x="T0" y="T1"/>
                  </a:cxn>
                  <a:cxn ang="0">
                    <a:pos x="T2" y="T3"/>
                  </a:cxn>
                  <a:cxn ang="0">
                    <a:pos x="T4" y="T5"/>
                  </a:cxn>
                  <a:cxn ang="0">
                    <a:pos x="T6" y="T7"/>
                  </a:cxn>
                  <a:cxn ang="0">
                    <a:pos x="T8" y="T9"/>
                  </a:cxn>
                  <a:cxn ang="0">
                    <a:pos x="T10" y="T11"/>
                  </a:cxn>
                  <a:cxn ang="0">
                    <a:pos x="T12" y="T13"/>
                  </a:cxn>
                </a:cxnLst>
                <a:rect l="0" t="0" r="r" b="b"/>
                <a:pathLst>
                  <a:path w="234" h="809">
                    <a:moveTo>
                      <a:pt x="0" y="0"/>
                    </a:moveTo>
                    <a:lnTo>
                      <a:pt x="234" y="116"/>
                    </a:lnTo>
                    <a:lnTo>
                      <a:pt x="234" y="809"/>
                    </a:lnTo>
                    <a:lnTo>
                      <a:pt x="95" y="726"/>
                    </a:lnTo>
                    <a:lnTo>
                      <a:pt x="95" y="310"/>
                    </a:lnTo>
                    <a:lnTo>
                      <a:pt x="0" y="263"/>
                    </a:lnTo>
                    <a:lnTo>
                      <a:pt x="0" y="0"/>
                    </a:lnTo>
                    <a:close/>
                  </a:path>
                </a:pathLst>
              </a:custGeom>
              <a:solidFill>
                <a:schemeClr val="accent6">
                  <a:lumMod val="75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231" name="Freeform 62"/>
              <p:cNvSpPr>
                <a:spLocks/>
              </p:cNvSpPr>
              <p:nvPr/>
            </p:nvSpPr>
            <p:spPr bwMode="auto">
              <a:xfrm>
                <a:off x="-1868442" y="3354749"/>
                <a:ext cx="160885" cy="752718"/>
              </a:xfrm>
              <a:custGeom>
                <a:avLst/>
                <a:gdLst>
                  <a:gd name="T0" fmla="*/ 2147483647 w 234"/>
                  <a:gd name="T1" fmla="*/ 0 h 679"/>
                  <a:gd name="T2" fmla="*/ 2147483647 w 234"/>
                  <a:gd name="T3" fmla="*/ 2147483647 h 679"/>
                  <a:gd name="T4" fmla="*/ 0 w 234"/>
                  <a:gd name="T5" fmla="*/ 2147483647 h 679"/>
                  <a:gd name="T6" fmla="*/ 0 w 234"/>
                  <a:gd name="T7" fmla="*/ 2147483647 h 679"/>
                  <a:gd name="T8" fmla="*/ 2147483647 w 234"/>
                  <a:gd name="T9" fmla="*/ 0 h 679"/>
                  <a:gd name="T10" fmla="*/ 0 60000 65536"/>
                  <a:gd name="T11" fmla="*/ 0 60000 65536"/>
                  <a:gd name="T12" fmla="*/ 0 60000 65536"/>
                  <a:gd name="T13" fmla="*/ 0 60000 65536"/>
                  <a:gd name="T14" fmla="*/ 0 60000 65536"/>
                  <a:gd name="T15" fmla="*/ 0 w 234"/>
                  <a:gd name="T16" fmla="*/ 0 h 679"/>
                  <a:gd name="T17" fmla="*/ 234 w 234"/>
                  <a:gd name="T18" fmla="*/ 679 h 679"/>
                </a:gdLst>
                <a:ahLst/>
                <a:cxnLst>
                  <a:cxn ang="T10">
                    <a:pos x="T0" y="T1"/>
                  </a:cxn>
                  <a:cxn ang="T11">
                    <a:pos x="T2" y="T3"/>
                  </a:cxn>
                  <a:cxn ang="T12">
                    <a:pos x="T4" y="T5"/>
                  </a:cxn>
                  <a:cxn ang="T13">
                    <a:pos x="T6" y="T7"/>
                  </a:cxn>
                  <a:cxn ang="T14">
                    <a:pos x="T8" y="T9"/>
                  </a:cxn>
                </a:cxnLst>
                <a:rect l="T15" t="T16" r="T17" b="T18"/>
                <a:pathLst>
                  <a:path w="234" h="679">
                    <a:moveTo>
                      <a:pt x="234" y="0"/>
                    </a:moveTo>
                    <a:lnTo>
                      <a:pt x="234" y="539"/>
                    </a:lnTo>
                    <a:lnTo>
                      <a:pt x="0" y="679"/>
                    </a:lnTo>
                    <a:lnTo>
                      <a:pt x="0" y="117"/>
                    </a:lnTo>
                    <a:lnTo>
                      <a:pt x="234" y="0"/>
                    </a:lnTo>
                    <a:close/>
                  </a:path>
                </a:pathLst>
              </a:custGeom>
              <a:solidFill>
                <a:schemeClr val="bg2">
                  <a:alpha val="59999"/>
                </a:schemeClr>
              </a:solidFill>
              <a:ln w="9525">
                <a:noFill/>
                <a:miter lim="800000"/>
                <a:headEnd/>
                <a:tailEnd/>
              </a:ln>
            </p:spPr>
            <p:txBody>
              <a:bodyPr/>
              <a:lstStyle/>
              <a:p>
                <a:endParaRPr lang="en-US" dirty="0"/>
              </a:p>
            </p:txBody>
          </p:sp>
          <p:sp>
            <p:nvSpPr>
              <p:cNvPr id="106" name="Freeform 63"/>
              <p:cNvSpPr>
                <a:spLocks/>
              </p:cNvSpPr>
              <p:nvPr/>
            </p:nvSpPr>
            <p:spPr bwMode="auto">
              <a:xfrm>
                <a:off x="-2030923" y="3355269"/>
                <a:ext cx="162750" cy="751268"/>
              </a:xfrm>
              <a:custGeom>
                <a:avLst/>
                <a:gdLst>
                  <a:gd name="T0" fmla="*/ 0 w 235"/>
                  <a:gd name="T1" fmla="*/ 0 h 679"/>
                  <a:gd name="T2" fmla="*/ 235 w 235"/>
                  <a:gd name="T3" fmla="*/ 117 h 679"/>
                  <a:gd name="T4" fmla="*/ 235 w 235"/>
                  <a:gd name="T5" fmla="*/ 679 h 679"/>
                  <a:gd name="T6" fmla="*/ 0 w 235"/>
                  <a:gd name="T7" fmla="*/ 539 h 679"/>
                  <a:gd name="T8" fmla="*/ 0 w 235"/>
                  <a:gd name="T9" fmla="*/ 0 h 679"/>
                </a:gdLst>
                <a:ahLst/>
                <a:cxnLst>
                  <a:cxn ang="0">
                    <a:pos x="T0" y="T1"/>
                  </a:cxn>
                  <a:cxn ang="0">
                    <a:pos x="T2" y="T3"/>
                  </a:cxn>
                  <a:cxn ang="0">
                    <a:pos x="T4" y="T5"/>
                  </a:cxn>
                  <a:cxn ang="0">
                    <a:pos x="T6" y="T7"/>
                  </a:cxn>
                  <a:cxn ang="0">
                    <a:pos x="T8" y="T9"/>
                  </a:cxn>
                </a:cxnLst>
                <a:rect l="0" t="0" r="r" b="b"/>
                <a:pathLst>
                  <a:path w="235" h="679">
                    <a:moveTo>
                      <a:pt x="0" y="0"/>
                    </a:moveTo>
                    <a:lnTo>
                      <a:pt x="235" y="117"/>
                    </a:lnTo>
                    <a:lnTo>
                      <a:pt x="235" y="679"/>
                    </a:lnTo>
                    <a:lnTo>
                      <a:pt x="0" y="539"/>
                    </a:lnTo>
                    <a:lnTo>
                      <a:pt x="0" y="0"/>
                    </a:lnTo>
                    <a:close/>
                  </a:path>
                </a:pathLst>
              </a:custGeom>
              <a:solidFill>
                <a:schemeClr val="bg2">
                  <a:lumMod val="50000"/>
                  <a:alpha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4" name="Group 282"/>
            <p:cNvGrpSpPr/>
            <p:nvPr/>
          </p:nvGrpSpPr>
          <p:grpSpPr>
            <a:xfrm>
              <a:off x="4387458" y="1716093"/>
              <a:ext cx="3413910" cy="3417852"/>
              <a:chOff x="4387458" y="1722047"/>
              <a:chExt cx="3413910" cy="3413908"/>
            </a:xfrm>
            <a:effectLst>
              <a:outerShdw blurRad="292100" sx="108000" sy="108000" algn="ctr" rotWithShape="0">
                <a:prstClr val="black">
                  <a:alpha val="40000"/>
                </a:prstClr>
              </a:outerShdw>
            </a:effectLst>
          </p:grpSpPr>
          <p:sp>
            <p:nvSpPr>
              <p:cNvPr id="83" name="Freeform 182"/>
              <p:cNvSpPr>
                <a:spLocks/>
              </p:cNvSpPr>
              <p:nvPr/>
            </p:nvSpPr>
            <p:spPr bwMode="auto">
              <a:xfrm>
                <a:off x="6094937" y="1722047"/>
                <a:ext cx="859497" cy="842747"/>
              </a:xfrm>
              <a:custGeom>
                <a:avLst/>
                <a:gdLst>
                  <a:gd name="T0" fmla="*/ 0 w 1642"/>
                  <a:gd name="T1" fmla="*/ 0 h 1610"/>
                  <a:gd name="T2" fmla="*/ 198 w 1642"/>
                  <a:gd name="T3" fmla="*/ 6 h 1610"/>
                  <a:gd name="T4" fmla="*/ 392 w 1642"/>
                  <a:gd name="T5" fmla="*/ 22 h 1610"/>
                  <a:gd name="T6" fmla="*/ 584 w 1642"/>
                  <a:gd name="T7" fmla="*/ 51 h 1610"/>
                  <a:gd name="T8" fmla="*/ 772 w 1642"/>
                  <a:gd name="T9" fmla="*/ 91 h 1610"/>
                  <a:gd name="T10" fmla="*/ 955 w 1642"/>
                  <a:gd name="T11" fmla="*/ 142 h 1610"/>
                  <a:gd name="T12" fmla="*/ 1134 w 1642"/>
                  <a:gd name="T13" fmla="*/ 202 h 1610"/>
                  <a:gd name="T14" fmla="*/ 1310 w 1642"/>
                  <a:gd name="T15" fmla="*/ 273 h 1610"/>
                  <a:gd name="T16" fmla="*/ 1478 w 1642"/>
                  <a:gd name="T17" fmla="*/ 352 h 1610"/>
                  <a:gd name="T18" fmla="*/ 1642 w 1642"/>
                  <a:gd name="T19" fmla="*/ 441 h 1610"/>
                  <a:gd name="T20" fmla="*/ 961 w 1642"/>
                  <a:gd name="T21" fmla="*/ 1610 h 1610"/>
                  <a:gd name="T22" fmla="*/ 837 w 1642"/>
                  <a:gd name="T23" fmla="*/ 1543 h 1610"/>
                  <a:gd name="T24" fmla="*/ 708 w 1642"/>
                  <a:gd name="T25" fmla="*/ 1486 h 1610"/>
                  <a:gd name="T26" fmla="*/ 574 w 1642"/>
                  <a:gd name="T27" fmla="*/ 1438 h 1610"/>
                  <a:gd name="T28" fmla="*/ 437 w 1642"/>
                  <a:gd name="T29" fmla="*/ 1400 h 1610"/>
                  <a:gd name="T30" fmla="*/ 295 w 1642"/>
                  <a:gd name="T31" fmla="*/ 1373 h 1610"/>
                  <a:gd name="T32" fmla="*/ 148 w 1642"/>
                  <a:gd name="T33" fmla="*/ 1355 h 1610"/>
                  <a:gd name="T34" fmla="*/ 0 w 1642"/>
                  <a:gd name="T35" fmla="*/ 1349 h 1610"/>
                  <a:gd name="T36" fmla="*/ 0 w 1642"/>
                  <a:gd name="T37"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1610">
                    <a:moveTo>
                      <a:pt x="0" y="0"/>
                    </a:moveTo>
                    <a:lnTo>
                      <a:pt x="198" y="6"/>
                    </a:lnTo>
                    <a:lnTo>
                      <a:pt x="392" y="22"/>
                    </a:lnTo>
                    <a:lnTo>
                      <a:pt x="584" y="51"/>
                    </a:lnTo>
                    <a:lnTo>
                      <a:pt x="772" y="91"/>
                    </a:lnTo>
                    <a:lnTo>
                      <a:pt x="955" y="142"/>
                    </a:lnTo>
                    <a:lnTo>
                      <a:pt x="1134" y="202"/>
                    </a:lnTo>
                    <a:lnTo>
                      <a:pt x="1310" y="273"/>
                    </a:lnTo>
                    <a:lnTo>
                      <a:pt x="1478" y="352"/>
                    </a:lnTo>
                    <a:lnTo>
                      <a:pt x="1642" y="441"/>
                    </a:lnTo>
                    <a:lnTo>
                      <a:pt x="961" y="1610"/>
                    </a:lnTo>
                    <a:lnTo>
                      <a:pt x="837" y="1543"/>
                    </a:lnTo>
                    <a:lnTo>
                      <a:pt x="708" y="1486"/>
                    </a:lnTo>
                    <a:lnTo>
                      <a:pt x="574" y="1438"/>
                    </a:lnTo>
                    <a:lnTo>
                      <a:pt x="437" y="1400"/>
                    </a:lnTo>
                    <a:lnTo>
                      <a:pt x="295" y="1373"/>
                    </a:lnTo>
                    <a:lnTo>
                      <a:pt x="148" y="1355"/>
                    </a:lnTo>
                    <a:lnTo>
                      <a:pt x="0" y="1349"/>
                    </a:lnTo>
                    <a:lnTo>
                      <a:pt x="0" y="0"/>
                    </a:lnTo>
                    <a:close/>
                  </a:path>
                </a:pathLst>
              </a:custGeom>
              <a:gradFill>
                <a:gsLst>
                  <a:gs pos="86000">
                    <a:schemeClr val="bg1">
                      <a:lumMod val="85000"/>
                    </a:schemeClr>
                  </a:gs>
                  <a:gs pos="20000">
                    <a:schemeClr val="bg1">
                      <a:lumMod val="95000"/>
                    </a:schemeClr>
                  </a:gs>
                </a:gsLst>
                <a:lin ang="1080000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4" name="Freeform 183"/>
              <p:cNvSpPr>
                <a:spLocks/>
              </p:cNvSpPr>
              <p:nvPr/>
            </p:nvSpPr>
            <p:spPr bwMode="auto">
              <a:xfrm>
                <a:off x="4387458" y="2589918"/>
                <a:ext cx="836466" cy="838559"/>
              </a:xfrm>
              <a:custGeom>
                <a:avLst/>
                <a:gdLst>
                  <a:gd name="T0" fmla="*/ 421 w 1598"/>
                  <a:gd name="T1" fmla="*/ 0 h 1602"/>
                  <a:gd name="T2" fmla="*/ 1598 w 1598"/>
                  <a:gd name="T3" fmla="*/ 662 h 1602"/>
                  <a:gd name="T4" fmla="*/ 1535 w 1598"/>
                  <a:gd name="T5" fmla="*/ 785 h 1602"/>
                  <a:gd name="T6" fmla="*/ 1480 w 1598"/>
                  <a:gd name="T7" fmla="*/ 912 h 1602"/>
                  <a:gd name="T8" fmla="*/ 1434 w 1598"/>
                  <a:gd name="T9" fmla="*/ 1042 h 1602"/>
                  <a:gd name="T10" fmla="*/ 1399 w 1598"/>
                  <a:gd name="T11" fmla="*/ 1177 h 1602"/>
                  <a:gd name="T12" fmla="*/ 1373 w 1598"/>
                  <a:gd name="T13" fmla="*/ 1315 h 1602"/>
                  <a:gd name="T14" fmla="*/ 1355 w 1598"/>
                  <a:gd name="T15" fmla="*/ 1458 h 1602"/>
                  <a:gd name="T16" fmla="*/ 1351 w 1598"/>
                  <a:gd name="T17" fmla="*/ 1602 h 1602"/>
                  <a:gd name="T18" fmla="*/ 0 w 1598"/>
                  <a:gd name="T19" fmla="*/ 1602 h 1602"/>
                  <a:gd name="T20" fmla="*/ 6 w 1598"/>
                  <a:gd name="T21" fmla="*/ 1410 h 1602"/>
                  <a:gd name="T22" fmla="*/ 22 w 1598"/>
                  <a:gd name="T23" fmla="*/ 1220 h 1602"/>
                  <a:gd name="T24" fmla="*/ 49 w 1598"/>
                  <a:gd name="T25" fmla="*/ 1032 h 1602"/>
                  <a:gd name="T26" fmla="*/ 87 w 1598"/>
                  <a:gd name="T27" fmla="*/ 850 h 1602"/>
                  <a:gd name="T28" fmla="*/ 135 w 1598"/>
                  <a:gd name="T29" fmla="*/ 670 h 1602"/>
                  <a:gd name="T30" fmla="*/ 192 w 1598"/>
                  <a:gd name="T31" fmla="*/ 496 h 1602"/>
                  <a:gd name="T32" fmla="*/ 259 w 1598"/>
                  <a:gd name="T33" fmla="*/ 326 h 1602"/>
                  <a:gd name="T34" fmla="*/ 336 w 1598"/>
                  <a:gd name="T35" fmla="*/ 160 h 1602"/>
                  <a:gd name="T36" fmla="*/ 421 w 159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2">
                    <a:moveTo>
                      <a:pt x="421" y="0"/>
                    </a:moveTo>
                    <a:lnTo>
                      <a:pt x="1598" y="662"/>
                    </a:lnTo>
                    <a:lnTo>
                      <a:pt x="1535" y="785"/>
                    </a:lnTo>
                    <a:lnTo>
                      <a:pt x="1480" y="912"/>
                    </a:lnTo>
                    <a:lnTo>
                      <a:pt x="1434" y="1042"/>
                    </a:lnTo>
                    <a:lnTo>
                      <a:pt x="1399" y="1177"/>
                    </a:lnTo>
                    <a:lnTo>
                      <a:pt x="1373" y="1315"/>
                    </a:lnTo>
                    <a:lnTo>
                      <a:pt x="1355" y="1458"/>
                    </a:lnTo>
                    <a:lnTo>
                      <a:pt x="1351" y="1602"/>
                    </a:lnTo>
                    <a:lnTo>
                      <a:pt x="0" y="1602"/>
                    </a:lnTo>
                    <a:lnTo>
                      <a:pt x="6" y="1410"/>
                    </a:lnTo>
                    <a:lnTo>
                      <a:pt x="22" y="1220"/>
                    </a:lnTo>
                    <a:lnTo>
                      <a:pt x="49" y="1032"/>
                    </a:lnTo>
                    <a:lnTo>
                      <a:pt x="87" y="850"/>
                    </a:lnTo>
                    <a:lnTo>
                      <a:pt x="135" y="670"/>
                    </a:lnTo>
                    <a:lnTo>
                      <a:pt x="192" y="496"/>
                    </a:lnTo>
                    <a:lnTo>
                      <a:pt x="259" y="326"/>
                    </a:lnTo>
                    <a:lnTo>
                      <a:pt x="336" y="160"/>
                    </a:lnTo>
                    <a:lnTo>
                      <a:pt x="421" y="0"/>
                    </a:lnTo>
                    <a:close/>
                  </a:path>
                </a:pathLst>
              </a:custGeom>
              <a:gradFill>
                <a:gsLst>
                  <a:gs pos="100000">
                    <a:schemeClr val="bg1">
                      <a:lumMod val="85000"/>
                    </a:schemeClr>
                  </a:gs>
                  <a:gs pos="60000">
                    <a:schemeClr val="bg1">
                      <a:lumMod val="95000"/>
                    </a:schemeClr>
                  </a:gs>
                </a:gsLst>
                <a:lin ang="540000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5" name="Freeform 184"/>
              <p:cNvSpPr>
                <a:spLocks/>
              </p:cNvSpPr>
              <p:nvPr/>
            </p:nvSpPr>
            <p:spPr bwMode="auto">
              <a:xfrm>
                <a:off x="4608352" y="1947128"/>
                <a:ext cx="989312" cy="989311"/>
              </a:xfrm>
              <a:custGeom>
                <a:avLst/>
                <a:gdLst>
                  <a:gd name="T0" fmla="*/ 1223 w 1891"/>
                  <a:gd name="T1" fmla="*/ 0 h 1891"/>
                  <a:gd name="T2" fmla="*/ 1891 w 1891"/>
                  <a:gd name="T3" fmla="*/ 1173 h 1891"/>
                  <a:gd name="T4" fmla="*/ 1767 w 1891"/>
                  <a:gd name="T5" fmla="*/ 1250 h 1891"/>
                  <a:gd name="T6" fmla="*/ 1650 w 1891"/>
                  <a:gd name="T7" fmla="*/ 1337 h 1891"/>
                  <a:gd name="T8" fmla="*/ 1539 w 1891"/>
                  <a:gd name="T9" fmla="*/ 1432 h 1891"/>
                  <a:gd name="T10" fmla="*/ 1435 w 1891"/>
                  <a:gd name="T11" fmla="*/ 1537 h 1891"/>
                  <a:gd name="T12" fmla="*/ 1340 w 1891"/>
                  <a:gd name="T13" fmla="*/ 1648 h 1891"/>
                  <a:gd name="T14" fmla="*/ 1255 w 1891"/>
                  <a:gd name="T15" fmla="*/ 1767 h 1891"/>
                  <a:gd name="T16" fmla="*/ 1177 w 1891"/>
                  <a:gd name="T17" fmla="*/ 1891 h 1891"/>
                  <a:gd name="T18" fmla="*/ 0 w 1891"/>
                  <a:gd name="T19" fmla="*/ 1229 h 1891"/>
                  <a:gd name="T20" fmla="*/ 91 w 1891"/>
                  <a:gd name="T21" fmla="*/ 1076 h 1891"/>
                  <a:gd name="T22" fmla="*/ 188 w 1891"/>
                  <a:gd name="T23" fmla="*/ 932 h 1891"/>
                  <a:gd name="T24" fmla="*/ 295 w 1891"/>
                  <a:gd name="T25" fmla="*/ 791 h 1891"/>
                  <a:gd name="T26" fmla="*/ 408 w 1891"/>
                  <a:gd name="T27" fmla="*/ 659 h 1891"/>
                  <a:gd name="T28" fmla="*/ 529 w 1891"/>
                  <a:gd name="T29" fmla="*/ 532 h 1891"/>
                  <a:gd name="T30" fmla="*/ 655 w 1891"/>
                  <a:gd name="T31" fmla="*/ 412 h 1891"/>
                  <a:gd name="T32" fmla="*/ 788 w 1891"/>
                  <a:gd name="T33" fmla="*/ 297 h 1891"/>
                  <a:gd name="T34" fmla="*/ 926 w 1891"/>
                  <a:gd name="T35" fmla="*/ 190 h 1891"/>
                  <a:gd name="T36" fmla="*/ 1073 w 1891"/>
                  <a:gd name="T37" fmla="*/ 91 h 1891"/>
                  <a:gd name="T38" fmla="*/ 1223 w 1891"/>
                  <a:gd name="T39"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1" h="1891">
                    <a:moveTo>
                      <a:pt x="1223" y="0"/>
                    </a:moveTo>
                    <a:lnTo>
                      <a:pt x="1891" y="1173"/>
                    </a:lnTo>
                    <a:lnTo>
                      <a:pt x="1767" y="1250"/>
                    </a:lnTo>
                    <a:lnTo>
                      <a:pt x="1650" y="1337"/>
                    </a:lnTo>
                    <a:lnTo>
                      <a:pt x="1539" y="1432"/>
                    </a:lnTo>
                    <a:lnTo>
                      <a:pt x="1435" y="1537"/>
                    </a:lnTo>
                    <a:lnTo>
                      <a:pt x="1340" y="1648"/>
                    </a:lnTo>
                    <a:lnTo>
                      <a:pt x="1255" y="1767"/>
                    </a:lnTo>
                    <a:lnTo>
                      <a:pt x="1177" y="1891"/>
                    </a:lnTo>
                    <a:lnTo>
                      <a:pt x="0" y="1229"/>
                    </a:lnTo>
                    <a:lnTo>
                      <a:pt x="91" y="1076"/>
                    </a:lnTo>
                    <a:lnTo>
                      <a:pt x="188" y="932"/>
                    </a:lnTo>
                    <a:lnTo>
                      <a:pt x="295" y="791"/>
                    </a:lnTo>
                    <a:lnTo>
                      <a:pt x="408" y="659"/>
                    </a:lnTo>
                    <a:lnTo>
                      <a:pt x="529" y="532"/>
                    </a:lnTo>
                    <a:lnTo>
                      <a:pt x="655" y="412"/>
                    </a:lnTo>
                    <a:lnTo>
                      <a:pt x="788" y="297"/>
                    </a:lnTo>
                    <a:lnTo>
                      <a:pt x="926" y="190"/>
                    </a:lnTo>
                    <a:lnTo>
                      <a:pt x="1073" y="91"/>
                    </a:lnTo>
                    <a:lnTo>
                      <a:pt x="1223"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6" name="Freeform 185"/>
              <p:cNvSpPr>
                <a:spLocks/>
              </p:cNvSpPr>
              <p:nvPr/>
            </p:nvSpPr>
            <p:spPr bwMode="auto">
              <a:xfrm>
                <a:off x="4387458" y="3428477"/>
                <a:ext cx="836466" cy="839606"/>
              </a:xfrm>
              <a:custGeom>
                <a:avLst/>
                <a:gdLst>
                  <a:gd name="T0" fmla="*/ 0 w 1598"/>
                  <a:gd name="T1" fmla="*/ 0 h 1604"/>
                  <a:gd name="T2" fmla="*/ 1351 w 1598"/>
                  <a:gd name="T3" fmla="*/ 0 h 1604"/>
                  <a:gd name="T4" fmla="*/ 1355 w 1598"/>
                  <a:gd name="T5" fmla="*/ 146 h 1604"/>
                  <a:gd name="T6" fmla="*/ 1373 w 1598"/>
                  <a:gd name="T7" fmla="*/ 289 h 1604"/>
                  <a:gd name="T8" fmla="*/ 1399 w 1598"/>
                  <a:gd name="T9" fmla="*/ 427 h 1604"/>
                  <a:gd name="T10" fmla="*/ 1434 w 1598"/>
                  <a:gd name="T11" fmla="*/ 562 h 1604"/>
                  <a:gd name="T12" fmla="*/ 1480 w 1598"/>
                  <a:gd name="T13" fmla="*/ 692 h 1604"/>
                  <a:gd name="T14" fmla="*/ 1535 w 1598"/>
                  <a:gd name="T15" fmla="*/ 819 h 1604"/>
                  <a:gd name="T16" fmla="*/ 1598 w 1598"/>
                  <a:gd name="T17" fmla="*/ 940 h 1604"/>
                  <a:gd name="T18" fmla="*/ 421 w 1598"/>
                  <a:gd name="T19" fmla="*/ 1604 h 1604"/>
                  <a:gd name="T20" fmla="*/ 336 w 1598"/>
                  <a:gd name="T21" fmla="*/ 1444 h 1604"/>
                  <a:gd name="T22" fmla="*/ 261 w 1598"/>
                  <a:gd name="T23" fmla="*/ 1280 h 1604"/>
                  <a:gd name="T24" fmla="*/ 194 w 1598"/>
                  <a:gd name="T25" fmla="*/ 1108 h 1604"/>
                  <a:gd name="T26" fmla="*/ 135 w 1598"/>
                  <a:gd name="T27" fmla="*/ 934 h 1604"/>
                  <a:gd name="T28" fmla="*/ 87 w 1598"/>
                  <a:gd name="T29" fmla="*/ 754 h 1604"/>
                  <a:gd name="T30" fmla="*/ 49 w 1598"/>
                  <a:gd name="T31" fmla="*/ 570 h 1604"/>
                  <a:gd name="T32" fmla="*/ 22 w 1598"/>
                  <a:gd name="T33" fmla="*/ 384 h 1604"/>
                  <a:gd name="T34" fmla="*/ 6 w 1598"/>
                  <a:gd name="T35" fmla="*/ 194 h 1604"/>
                  <a:gd name="T36" fmla="*/ 0 w 1598"/>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4">
                    <a:moveTo>
                      <a:pt x="0" y="0"/>
                    </a:moveTo>
                    <a:lnTo>
                      <a:pt x="1351" y="0"/>
                    </a:lnTo>
                    <a:lnTo>
                      <a:pt x="1355" y="146"/>
                    </a:lnTo>
                    <a:lnTo>
                      <a:pt x="1373" y="289"/>
                    </a:lnTo>
                    <a:lnTo>
                      <a:pt x="1399" y="427"/>
                    </a:lnTo>
                    <a:lnTo>
                      <a:pt x="1434" y="562"/>
                    </a:lnTo>
                    <a:lnTo>
                      <a:pt x="1480" y="692"/>
                    </a:lnTo>
                    <a:lnTo>
                      <a:pt x="1535" y="819"/>
                    </a:lnTo>
                    <a:lnTo>
                      <a:pt x="1598" y="940"/>
                    </a:lnTo>
                    <a:lnTo>
                      <a:pt x="421" y="1604"/>
                    </a:lnTo>
                    <a:lnTo>
                      <a:pt x="336" y="1444"/>
                    </a:lnTo>
                    <a:lnTo>
                      <a:pt x="261" y="1280"/>
                    </a:lnTo>
                    <a:lnTo>
                      <a:pt x="194" y="1108"/>
                    </a:lnTo>
                    <a:lnTo>
                      <a:pt x="135" y="934"/>
                    </a:lnTo>
                    <a:lnTo>
                      <a:pt x="87" y="754"/>
                    </a:lnTo>
                    <a:lnTo>
                      <a:pt x="49" y="570"/>
                    </a:lnTo>
                    <a:lnTo>
                      <a:pt x="22" y="384"/>
                    </a:lnTo>
                    <a:lnTo>
                      <a:pt x="6" y="194"/>
                    </a:lnTo>
                    <a:lnTo>
                      <a:pt x="0" y="0"/>
                    </a:lnTo>
                    <a:close/>
                  </a:path>
                </a:pathLst>
              </a:custGeom>
              <a:gradFill>
                <a:gsLst>
                  <a:gs pos="49000">
                    <a:schemeClr val="bg1">
                      <a:lumMod val="85000"/>
                    </a:schemeClr>
                  </a:gs>
                  <a:gs pos="29000">
                    <a:schemeClr val="bg1">
                      <a:lumMod val="95000"/>
                    </a:schemeClr>
                  </a:gs>
                </a:gsLst>
                <a:lin ang="3960000" scaled="0"/>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7" name="Freeform 186"/>
              <p:cNvSpPr>
                <a:spLocks/>
              </p:cNvSpPr>
              <p:nvPr/>
            </p:nvSpPr>
            <p:spPr bwMode="auto">
              <a:xfrm>
                <a:off x="5248002" y="1722047"/>
                <a:ext cx="846935" cy="838559"/>
              </a:xfrm>
              <a:custGeom>
                <a:avLst/>
                <a:gdLst>
                  <a:gd name="T0" fmla="*/ 1618 w 1618"/>
                  <a:gd name="T1" fmla="*/ 0 h 1602"/>
                  <a:gd name="T2" fmla="*/ 1618 w 1618"/>
                  <a:gd name="T3" fmla="*/ 0 h 1602"/>
                  <a:gd name="T4" fmla="*/ 1618 w 1618"/>
                  <a:gd name="T5" fmla="*/ 1349 h 1602"/>
                  <a:gd name="T6" fmla="*/ 1618 w 1618"/>
                  <a:gd name="T7" fmla="*/ 1349 h 1602"/>
                  <a:gd name="T8" fmla="*/ 1472 w 1618"/>
                  <a:gd name="T9" fmla="*/ 1355 h 1602"/>
                  <a:gd name="T10" fmla="*/ 1327 w 1618"/>
                  <a:gd name="T11" fmla="*/ 1371 h 1602"/>
                  <a:gd name="T12" fmla="*/ 1187 w 1618"/>
                  <a:gd name="T13" fmla="*/ 1399 h 1602"/>
                  <a:gd name="T14" fmla="*/ 1050 w 1618"/>
                  <a:gd name="T15" fmla="*/ 1436 h 1602"/>
                  <a:gd name="T16" fmla="*/ 920 w 1618"/>
                  <a:gd name="T17" fmla="*/ 1482 h 1602"/>
                  <a:gd name="T18" fmla="*/ 791 w 1618"/>
                  <a:gd name="T19" fmla="*/ 1537 h 1602"/>
                  <a:gd name="T20" fmla="*/ 668 w 1618"/>
                  <a:gd name="T21" fmla="*/ 1602 h 1602"/>
                  <a:gd name="T22" fmla="*/ 0 w 1618"/>
                  <a:gd name="T23" fmla="*/ 429 h 1602"/>
                  <a:gd name="T24" fmla="*/ 160 w 1618"/>
                  <a:gd name="T25" fmla="*/ 342 h 1602"/>
                  <a:gd name="T26" fmla="*/ 328 w 1618"/>
                  <a:gd name="T27" fmla="*/ 265 h 1602"/>
                  <a:gd name="T28" fmla="*/ 500 w 1618"/>
                  <a:gd name="T29" fmla="*/ 196 h 1602"/>
                  <a:gd name="T30" fmla="*/ 676 w 1618"/>
                  <a:gd name="T31" fmla="*/ 136 h 1602"/>
                  <a:gd name="T32" fmla="*/ 856 w 1618"/>
                  <a:gd name="T33" fmla="*/ 89 h 1602"/>
                  <a:gd name="T34" fmla="*/ 1042 w 1618"/>
                  <a:gd name="T35" fmla="*/ 49 h 1602"/>
                  <a:gd name="T36" fmla="*/ 1230 w 1618"/>
                  <a:gd name="T37" fmla="*/ 22 h 1602"/>
                  <a:gd name="T38" fmla="*/ 1422 w 1618"/>
                  <a:gd name="T39" fmla="*/ 4 h 1602"/>
                  <a:gd name="T40" fmla="*/ 1618 w 1618"/>
                  <a:gd name="T4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8" h="1602">
                    <a:moveTo>
                      <a:pt x="1618" y="0"/>
                    </a:moveTo>
                    <a:lnTo>
                      <a:pt x="1618" y="0"/>
                    </a:lnTo>
                    <a:lnTo>
                      <a:pt x="1618" y="1349"/>
                    </a:lnTo>
                    <a:lnTo>
                      <a:pt x="1618" y="1349"/>
                    </a:lnTo>
                    <a:lnTo>
                      <a:pt x="1472" y="1355"/>
                    </a:lnTo>
                    <a:lnTo>
                      <a:pt x="1327" y="1371"/>
                    </a:lnTo>
                    <a:lnTo>
                      <a:pt x="1187" y="1399"/>
                    </a:lnTo>
                    <a:lnTo>
                      <a:pt x="1050" y="1436"/>
                    </a:lnTo>
                    <a:lnTo>
                      <a:pt x="920" y="1482"/>
                    </a:lnTo>
                    <a:lnTo>
                      <a:pt x="791" y="1537"/>
                    </a:lnTo>
                    <a:lnTo>
                      <a:pt x="668" y="1602"/>
                    </a:lnTo>
                    <a:lnTo>
                      <a:pt x="0" y="429"/>
                    </a:lnTo>
                    <a:lnTo>
                      <a:pt x="160" y="342"/>
                    </a:lnTo>
                    <a:lnTo>
                      <a:pt x="328" y="265"/>
                    </a:lnTo>
                    <a:lnTo>
                      <a:pt x="500" y="196"/>
                    </a:lnTo>
                    <a:lnTo>
                      <a:pt x="676" y="136"/>
                    </a:lnTo>
                    <a:lnTo>
                      <a:pt x="856" y="89"/>
                    </a:lnTo>
                    <a:lnTo>
                      <a:pt x="1042" y="49"/>
                    </a:lnTo>
                    <a:lnTo>
                      <a:pt x="1230" y="22"/>
                    </a:lnTo>
                    <a:lnTo>
                      <a:pt x="1422" y="4"/>
                    </a:lnTo>
                    <a:lnTo>
                      <a:pt x="1618"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8" name="Freeform 187"/>
              <p:cNvSpPr>
                <a:spLocks/>
              </p:cNvSpPr>
              <p:nvPr/>
            </p:nvSpPr>
            <p:spPr bwMode="auto">
              <a:xfrm>
                <a:off x="6965949" y="2588872"/>
                <a:ext cx="835419" cy="839606"/>
              </a:xfrm>
              <a:custGeom>
                <a:avLst/>
                <a:gdLst>
                  <a:gd name="T0" fmla="*/ 1175 w 1596"/>
                  <a:gd name="T1" fmla="*/ 0 h 1604"/>
                  <a:gd name="T2" fmla="*/ 1260 w 1596"/>
                  <a:gd name="T3" fmla="*/ 160 h 1604"/>
                  <a:gd name="T4" fmla="*/ 1337 w 1596"/>
                  <a:gd name="T5" fmla="*/ 326 h 1604"/>
                  <a:gd name="T6" fmla="*/ 1404 w 1596"/>
                  <a:gd name="T7" fmla="*/ 496 h 1604"/>
                  <a:gd name="T8" fmla="*/ 1462 w 1596"/>
                  <a:gd name="T9" fmla="*/ 672 h 1604"/>
                  <a:gd name="T10" fmla="*/ 1509 w 1596"/>
                  <a:gd name="T11" fmla="*/ 850 h 1604"/>
                  <a:gd name="T12" fmla="*/ 1547 w 1596"/>
                  <a:gd name="T13" fmla="*/ 1034 h 1604"/>
                  <a:gd name="T14" fmla="*/ 1574 w 1596"/>
                  <a:gd name="T15" fmla="*/ 1222 h 1604"/>
                  <a:gd name="T16" fmla="*/ 1592 w 1596"/>
                  <a:gd name="T17" fmla="*/ 1412 h 1604"/>
                  <a:gd name="T18" fmla="*/ 1596 w 1596"/>
                  <a:gd name="T19" fmla="*/ 1604 h 1604"/>
                  <a:gd name="T20" fmla="*/ 247 w 1596"/>
                  <a:gd name="T21" fmla="*/ 1604 h 1604"/>
                  <a:gd name="T22" fmla="*/ 241 w 1596"/>
                  <a:gd name="T23" fmla="*/ 1460 h 1604"/>
                  <a:gd name="T24" fmla="*/ 225 w 1596"/>
                  <a:gd name="T25" fmla="*/ 1317 h 1604"/>
                  <a:gd name="T26" fmla="*/ 199 w 1596"/>
                  <a:gd name="T27" fmla="*/ 1179 h 1604"/>
                  <a:gd name="T28" fmla="*/ 162 w 1596"/>
                  <a:gd name="T29" fmla="*/ 1044 h 1604"/>
                  <a:gd name="T30" fmla="*/ 116 w 1596"/>
                  <a:gd name="T31" fmla="*/ 912 h 1604"/>
                  <a:gd name="T32" fmla="*/ 63 w 1596"/>
                  <a:gd name="T33" fmla="*/ 785 h 1604"/>
                  <a:gd name="T34" fmla="*/ 0 w 1596"/>
                  <a:gd name="T35" fmla="*/ 664 h 1604"/>
                  <a:gd name="T36" fmla="*/ 1175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1175" y="0"/>
                    </a:moveTo>
                    <a:lnTo>
                      <a:pt x="1260" y="160"/>
                    </a:lnTo>
                    <a:lnTo>
                      <a:pt x="1337" y="326"/>
                    </a:lnTo>
                    <a:lnTo>
                      <a:pt x="1404" y="496"/>
                    </a:lnTo>
                    <a:lnTo>
                      <a:pt x="1462" y="672"/>
                    </a:lnTo>
                    <a:lnTo>
                      <a:pt x="1509" y="850"/>
                    </a:lnTo>
                    <a:lnTo>
                      <a:pt x="1547" y="1034"/>
                    </a:lnTo>
                    <a:lnTo>
                      <a:pt x="1574" y="1222"/>
                    </a:lnTo>
                    <a:lnTo>
                      <a:pt x="1592" y="1412"/>
                    </a:lnTo>
                    <a:lnTo>
                      <a:pt x="1596" y="1604"/>
                    </a:lnTo>
                    <a:lnTo>
                      <a:pt x="247" y="1604"/>
                    </a:lnTo>
                    <a:lnTo>
                      <a:pt x="241" y="1460"/>
                    </a:lnTo>
                    <a:lnTo>
                      <a:pt x="225" y="1317"/>
                    </a:lnTo>
                    <a:lnTo>
                      <a:pt x="199" y="1179"/>
                    </a:lnTo>
                    <a:lnTo>
                      <a:pt x="162" y="1044"/>
                    </a:lnTo>
                    <a:lnTo>
                      <a:pt x="116" y="912"/>
                    </a:lnTo>
                    <a:lnTo>
                      <a:pt x="63" y="785"/>
                    </a:lnTo>
                    <a:lnTo>
                      <a:pt x="0" y="664"/>
                    </a:lnTo>
                    <a:lnTo>
                      <a:pt x="1175"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89" name="Freeform 188"/>
              <p:cNvSpPr>
                <a:spLocks/>
              </p:cNvSpPr>
              <p:nvPr/>
            </p:nvSpPr>
            <p:spPr bwMode="auto">
              <a:xfrm>
                <a:off x="6598491" y="1953409"/>
                <a:ext cx="981983" cy="983030"/>
              </a:xfrm>
              <a:custGeom>
                <a:avLst/>
                <a:gdLst>
                  <a:gd name="T0" fmla="*/ 681 w 1878"/>
                  <a:gd name="T1" fmla="*/ 0 h 1879"/>
                  <a:gd name="T2" fmla="*/ 843 w 1878"/>
                  <a:gd name="T3" fmla="*/ 103 h 1879"/>
                  <a:gd name="T4" fmla="*/ 999 w 1878"/>
                  <a:gd name="T5" fmla="*/ 214 h 1879"/>
                  <a:gd name="T6" fmla="*/ 1150 w 1878"/>
                  <a:gd name="T7" fmla="*/ 332 h 1879"/>
                  <a:gd name="T8" fmla="*/ 1292 w 1878"/>
                  <a:gd name="T9" fmla="*/ 461 h 1879"/>
                  <a:gd name="T10" fmla="*/ 1427 w 1878"/>
                  <a:gd name="T11" fmla="*/ 597 h 1879"/>
                  <a:gd name="T12" fmla="*/ 1551 w 1878"/>
                  <a:gd name="T13" fmla="*/ 742 h 1879"/>
                  <a:gd name="T14" fmla="*/ 1670 w 1878"/>
                  <a:gd name="T15" fmla="*/ 892 h 1879"/>
                  <a:gd name="T16" fmla="*/ 1779 w 1878"/>
                  <a:gd name="T17" fmla="*/ 1050 h 1879"/>
                  <a:gd name="T18" fmla="*/ 1878 w 1878"/>
                  <a:gd name="T19" fmla="*/ 1215 h 1879"/>
                  <a:gd name="T20" fmla="*/ 703 w 1878"/>
                  <a:gd name="T21" fmla="*/ 1879 h 1879"/>
                  <a:gd name="T22" fmla="*/ 626 w 1878"/>
                  <a:gd name="T23" fmla="*/ 1757 h 1879"/>
                  <a:gd name="T24" fmla="*/ 540 w 1878"/>
                  <a:gd name="T25" fmla="*/ 1640 h 1879"/>
                  <a:gd name="T26" fmla="*/ 447 w 1878"/>
                  <a:gd name="T27" fmla="*/ 1529 h 1879"/>
                  <a:gd name="T28" fmla="*/ 347 w 1878"/>
                  <a:gd name="T29" fmla="*/ 1426 h 1879"/>
                  <a:gd name="T30" fmla="*/ 238 w 1878"/>
                  <a:gd name="T31" fmla="*/ 1333 h 1879"/>
                  <a:gd name="T32" fmla="*/ 123 w 1878"/>
                  <a:gd name="T33" fmla="*/ 1246 h 1879"/>
                  <a:gd name="T34" fmla="*/ 0 w 1878"/>
                  <a:gd name="T35" fmla="*/ 1169 h 1879"/>
                  <a:gd name="T36" fmla="*/ 681 w 1878"/>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8" h="1879">
                    <a:moveTo>
                      <a:pt x="681" y="0"/>
                    </a:moveTo>
                    <a:lnTo>
                      <a:pt x="843" y="103"/>
                    </a:lnTo>
                    <a:lnTo>
                      <a:pt x="999" y="214"/>
                    </a:lnTo>
                    <a:lnTo>
                      <a:pt x="1150" y="332"/>
                    </a:lnTo>
                    <a:lnTo>
                      <a:pt x="1292" y="461"/>
                    </a:lnTo>
                    <a:lnTo>
                      <a:pt x="1427" y="597"/>
                    </a:lnTo>
                    <a:lnTo>
                      <a:pt x="1551" y="742"/>
                    </a:lnTo>
                    <a:lnTo>
                      <a:pt x="1670" y="892"/>
                    </a:lnTo>
                    <a:lnTo>
                      <a:pt x="1779" y="1050"/>
                    </a:lnTo>
                    <a:lnTo>
                      <a:pt x="1878" y="1215"/>
                    </a:lnTo>
                    <a:lnTo>
                      <a:pt x="703" y="1879"/>
                    </a:lnTo>
                    <a:lnTo>
                      <a:pt x="626" y="1757"/>
                    </a:lnTo>
                    <a:lnTo>
                      <a:pt x="540" y="1640"/>
                    </a:lnTo>
                    <a:lnTo>
                      <a:pt x="447" y="1529"/>
                    </a:lnTo>
                    <a:lnTo>
                      <a:pt x="347" y="1426"/>
                    </a:lnTo>
                    <a:lnTo>
                      <a:pt x="238" y="1333"/>
                    </a:lnTo>
                    <a:lnTo>
                      <a:pt x="123" y="1246"/>
                    </a:lnTo>
                    <a:lnTo>
                      <a:pt x="0" y="1169"/>
                    </a:lnTo>
                    <a:lnTo>
                      <a:pt x="681"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90" name="Freeform 189"/>
              <p:cNvSpPr>
                <a:spLocks/>
              </p:cNvSpPr>
              <p:nvPr/>
            </p:nvSpPr>
            <p:spPr bwMode="auto">
              <a:xfrm>
                <a:off x="4608352" y="3920516"/>
                <a:ext cx="983030" cy="983030"/>
              </a:xfrm>
              <a:custGeom>
                <a:avLst/>
                <a:gdLst>
                  <a:gd name="T0" fmla="*/ 1177 w 1880"/>
                  <a:gd name="T1" fmla="*/ 0 h 1879"/>
                  <a:gd name="T2" fmla="*/ 1253 w 1880"/>
                  <a:gd name="T3" fmla="*/ 124 h 1879"/>
                  <a:gd name="T4" fmla="*/ 1338 w 1880"/>
                  <a:gd name="T5" fmla="*/ 241 h 1879"/>
                  <a:gd name="T6" fmla="*/ 1431 w 1880"/>
                  <a:gd name="T7" fmla="*/ 350 h 1879"/>
                  <a:gd name="T8" fmla="*/ 1531 w 1880"/>
                  <a:gd name="T9" fmla="*/ 453 h 1879"/>
                  <a:gd name="T10" fmla="*/ 1640 w 1880"/>
                  <a:gd name="T11" fmla="*/ 548 h 1879"/>
                  <a:gd name="T12" fmla="*/ 1757 w 1880"/>
                  <a:gd name="T13" fmla="*/ 635 h 1879"/>
                  <a:gd name="T14" fmla="*/ 1880 w 1880"/>
                  <a:gd name="T15" fmla="*/ 712 h 1879"/>
                  <a:gd name="T16" fmla="*/ 1199 w 1880"/>
                  <a:gd name="T17" fmla="*/ 1879 h 1879"/>
                  <a:gd name="T18" fmla="*/ 1035 w 1880"/>
                  <a:gd name="T19" fmla="*/ 1778 h 1879"/>
                  <a:gd name="T20" fmla="*/ 879 w 1880"/>
                  <a:gd name="T21" fmla="*/ 1667 h 1879"/>
                  <a:gd name="T22" fmla="*/ 730 w 1880"/>
                  <a:gd name="T23" fmla="*/ 1547 h 1879"/>
                  <a:gd name="T24" fmla="*/ 588 w 1880"/>
                  <a:gd name="T25" fmla="*/ 1418 h 1879"/>
                  <a:gd name="T26" fmla="*/ 453 w 1880"/>
                  <a:gd name="T27" fmla="*/ 1283 h 1879"/>
                  <a:gd name="T28" fmla="*/ 327 w 1880"/>
                  <a:gd name="T29" fmla="*/ 1139 h 1879"/>
                  <a:gd name="T30" fmla="*/ 210 w 1880"/>
                  <a:gd name="T31" fmla="*/ 987 h 1879"/>
                  <a:gd name="T32" fmla="*/ 101 w 1880"/>
                  <a:gd name="T33" fmla="*/ 830 h 1879"/>
                  <a:gd name="T34" fmla="*/ 0 w 1880"/>
                  <a:gd name="T35" fmla="*/ 664 h 1879"/>
                  <a:gd name="T36" fmla="*/ 1177 w 1880"/>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0" h="1879">
                    <a:moveTo>
                      <a:pt x="1177" y="0"/>
                    </a:moveTo>
                    <a:lnTo>
                      <a:pt x="1253" y="124"/>
                    </a:lnTo>
                    <a:lnTo>
                      <a:pt x="1338" y="241"/>
                    </a:lnTo>
                    <a:lnTo>
                      <a:pt x="1431" y="350"/>
                    </a:lnTo>
                    <a:lnTo>
                      <a:pt x="1531" y="453"/>
                    </a:lnTo>
                    <a:lnTo>
                      <a:pt x="1640" y="548"/>
                    </a:lnTo>
                    <a:lnTo>
                      <a:pt x="1757" y="635"/>
                    </a:lnTo>
                    <a:lnTo>
                      <a:pt x="1880" y="712"/>
                    </a:lnTo>
                    <a:lnTo>
                      <a:pt x="1199" y="1879"/>
                    </a:lnTo>
                    <a:lnTo>
                      <a:pt x="1035" y="1778"/>
                    </a:lnTo>
                    <a:lnTo>
                      <a:pt x="879" y="1667"/>
                    </a:lnTo>
                    <a:lnTo>
                      <a:pt x="730" y="1547"/>
                    </a:lnTo>
                    <a:lnTo>
                      <a:pt x="588" y="1418"/>
                    </a:lnTo>
                    <a:lnTo>
                      <a:pt x="453" y="1283"/>
                    </a:lnTo>
                    <a:lnTo>
                      <a:pt x="327" y="1139"/>
                    </a:lnTo>
                    <a:lnTo>
                      <a:pt x="210" y="987"/>
                    </a:lnTo>
                    <a:lnTo>
                      <a:pt x="101" y="830"/>
                    </a:lnTo>
                    <a:lnTo>
                      <a:pt x="0" y="664"/>
                    </a:lnTo>
                    <a:lnTo>
                      <a:pt x="1177" y="0"/>
                    </a:lnTo>
                    <a:close/>
                  </a:path>
                </a:pathLst>
              </a:custGeom>
              <a:gradFill>
                <a:gsLst>
                  <a:gs pos="69000">
                    <a:schemeClr val="bg1">
                      <a:lumMod val="85000"/>
                    </a:schemeClr>
                  </a:gs>
                  <a:gs pos="48000">
                    <a:schemeClr val="bg1">
                      <a:lumMod val="95000"/>
                    </a:schemeClr>
                  </a:gs>
                </a:gsLst>
                <a:lin ang="3000000" scaled="0"/>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91" name="Freeform 190"/>
              <p:cNvSpPr>
                <a:spLocks/>
              </p:cNvSpPr>
              <p:nvPr/>
            </p:nvSpPr>
            <p:spPr bwMode="auto">
              <a:xfrm>
                <a:off x="6591163" y="3920516"/>
                <a:ext cx="990358" cy="990358"/>
              </a:xfrm>
              <a:custGeom>
                <a:avLst/>
                <a:gdLst>
                  <a:gd name="T0" fmla="*/ 716 w 1893"/>
                  <a:gd name="T1" fmla="*/ 0 h 1893"/>
                  <a:gd name="T2" fmla="*/ 1893 w 1893"/>
                  <a:gd name="T3" fmla="*/ 664 h 1893"/>
                  <a:gd name="T4" fmla="*/ 1802 w 1893"/>
                  <a:gd name="T5" fmla="*/ 815 h 1893"/>
                  <a:gd name="T6" fmla="*/ 1703 w 1893"/>
                  <a:gd name="T7" fmla="*/ 961 h 1893"/>
                  <a:gd name="T8" fmla="*/ 1596 w 1893"/>
                  <a:gd name="T9" fmla="*/ 1099 h 1893"/>
                  <a:gd name="T10" fmla="*/ 1483 w 1893"/>
                  <a:gd name="T11" fmla="*/ 1234 h 1893"/>
                  <a:gd name="T12" fmla="*/ 1365 w 1893"/>
                  <a:gd name="T13" fmla="*/ 1361 h 1893"/>
                  <a:gd name="T14" fmla="*/ 1238 w 1893"/>
                  <a:gd name="T15" fmla="*/ 1481 h 1893"/>
                  <a:gd name="T16" fmla="*/ 1103 w 1893"/>
                  <a:gd name="T17" fmla="*/ 1596 h 1893"/>
                  <a:gd name="T18" fmla="*/ 965 w 1893"/>
                  <a:gd name="T19" fmla="*/ 1701 h 1893"/>
                  <a:gd name="T20" fmla="*/ 821 w 1893"/>
                  <a:gd name="T21" fmla="*/ 1802 h 1893"/>
                  <a:gd name="T22" fmla="*/ 670 w 1893"/>
                  <a:gd name="T23" fmla="*/ 1893 h 1893"/>
                  <a:gd name="T24" fmla="*/ 0 w 1893"/>
                  <a:gd name="T25" fmla="*/ 720 h 1893"/>
                  <a:gd name="T26" fmla="*/ 124 w 1893"/>
                  <a:gd name="T27" fmla="*/ 641 h 1893"/>
                  <a:gd name="T28" fmla="*/ 243 w 1893"/>
                  <a:gd name="T29" fmla="*/ 554 h 1893"/>
                  <a:gd name="T30" fmla="*/ 354 w 1893"/>
                  <a:gd name="T31" fmla="*/ 459 h 1893"/>
                  <a:gd name="T32" fmla="*/ 457 w 1893"/>
                  <a:gd name="T33" fmla="*/ 356 h 1893"/>
                  <a:gd name="T34" fmla="*/ 551 w 1893"/>
                  <a:gd name="T35" fmla="*/ 243 h 1893"/>
                  <a:gd name="T36" fmla="*/ 639 w 1893"/>
                  <a:gd name="T37" fmla="*/ 124 h 1893"/>
                  <a:gd name="T38" fmla="*/ 716 w 1893"/>
                  <a:gd name="T39"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3" h="1893">
                    <a:moveTo>
                      <a:pt x="716" y="0"/>
                    </a:moveTo>
                    <a:lnTo>
                      <a:pt x="1893" y="664"/>
                    </a:lnTo>
                    <a:lnTo>
                      <a:pt x="1802" y="815"/>
                    </a:lnTo>
                    <a:lnTo>
                      <a:pt x="1703" y="961"/>
                    </a:lnTo>
                    <a:lnTo>
                      <a:pt x="1596" y="1099"/>
                    </a:lnTo>
                    <a:lnTo>
                      <a:pt x="1483" y="1234"/>
                    </a:lnTo>
                    <a:lnTo>
                      <a:pt x="1365" y="1361"/>
                    </a:lnTo>
                    <a:lnTo>
                      <a:pt x="1238" y="1481"/>
                    </a:lnTo>
                    <a:lnTo>
                      <a:pt x="1103" y="1596"/>
                    </a:lnTo>
                    <a:lnTo>
                      <a:pt x="965" y="1701"/>
                    </a:lnTo>
                    <a:lnTo>
                      <a:pt x="821" y="1802"/>
                    </a:lnTo>
                    <a:lnTo>
                      <a:pt x="670" y="1893"/>
                    </a:lnTo>
                    <a:lnTo>
                      <a:pt x="0" y="720"/>
                    </a:lnTo>
                    <a:lnTo>
                      <a:pt x="124" y="641"/>
                    </a:lnTo>
                    <a:lnTo>
                      <a:pt x="243" y="554"/>
                    </a:lnTo>
                    <a:lnTo>
                      <a:pt x="354" y="459"/>
                    </a:lnTo>
                    <a:lnTo>
                      <a:pt x="457" y="356"/>
                    </a:lnTo>
                    <a:lnTo>
                      <a:pt x="551" y="243"/>
                    </a:lnTo>
                    <a:lnTo>
                      <a:pt x="639" y="124"/>
                    </a:lnTo>
                    <a:lnTo>
                      <a:pt x="716"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92" name="Freeform 191"/>
              <p:cNvSpPr>
                <a:spLocks/>
              </p:cNvSpPr>
              <p:nvPr/>
            </p:nvSpPr>
            <p:spPr bwMode="auto">
              <a:xfrm>
                <a:off x="6965949" y="3428477"/>
                <a:ext cx="835419" cy="839606"/>
              </a:xfrm>
              <a:custGeom>
                <a:avLst/>
                <a:gdLst>
                  <a:gd name="T0" fmla="*/ 247 w 1596"/>
                  <a:gd name="T1" fmla="*/ 0 h 1604"/>
                  <a:gd name="T2" fmla="*/ 1596 w 1596"/>
                  <a:gd name="T3" fmla="*/ 0 h 1604"/>
                  <a:gd name="T4" fmla="*/ 1592 w 1596"/>
                  <a:gd name="T5" fmla="*/ 194 h 1604"/>
                  <a:gd name="T6" fmla="*/ 1574 w 1596"/>
                  <a:gd name="T7" fmla="*/ 384 h 1604"/>
                  <a:gd name="T8" fmla="*/ 1547 w 1596"/>
                  <a:gd name="T9" fmla="*/ 570 h 1604"/>
                  <a:gd name="T10" fmla="*/ 1509 w 1596"/>
                  <a:gd name="T11" fmla="*/ 754 h 1604"/>
                  <a:gd name="T12" fmla="*/ 1462 w 1596"/>
                  <a:gd name="T13" fmla="*/ 932 h 1604"/>
                  <a:gd name="T14" fmla="*/ 1404 w 1596"/>
                  <a:gd name="T15" fmla="*/ 1108 h 1604"/>
                  <a:gd name="T16" fmla="*/ 1337 w 1596"/>
                  <a:gd name="T17" fmla="*/ 1278 h 1604"/>
                  <a:gd name="T18" fmla="*/ 1262 w 1596"/>
                  <a:gd name="T19" fmla="*/ 1444 h 1604"/>
                  <a:gd name="T20" fmla="*/ 1177 w 1596"/>
                  <a:gd name="T21" fmla="*/ 1604 h 1604"/>
                  <a:gd name="T22" fmla="*/ 0 w 1596"/>
                  <a:gd name="T23" fmla="*/ 940 h 1604"/>
                  <a:gd name="T24" fmla="*/ 63 w 1596"/>
                  <a:gd name="T25" fmla="*/ 819 h 1604"/>
                  <a:gd name="T26" fmla="*/ 116 w 1596"/>
                  <a:gd name="T27" fmla="*/ 692 h 1604"/>
                  <a:gd name="T28" fmla="*/ 162 w 1596"/>
                  <a:gd name="T29" fmla="*/ 562 h 1604"/>
                  <a:gd name="T30" fmla="*/ 199 w 1596"/>
                  <a:gd name="T31" fmla="*/ 425 h 1604"/>
                  <a:gd name="T32" fmla="*/ 225 w 1596"/>
                  <a:gd name="T33" fmla="*/ 287 h 1604"/>
                  <a:gd name="T34" fmla="*/ 241 w 1596"/>
                  <a:gd name="T35" fmla="*/ 146 h 1604"/>
                  <a:gd name="T36" fmla="*/ 247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247" y="0"/>
                    </a:moveTo>
                    <a:lnTo>
                      <a:pt x="1596" y="0"/>
                    </a:lnTo>
                    <a:lnTo>
                      <a:pt x="1592" y="194"/>
                    </a:lnTo>
                    <a:lnTo>
                      <a:pt x="1574" y="384"/>
                    </a:lnTo>
                    <a:lnTo>
                      <a:pt x="1547" y="570"/>
                    </a:lnTo>
                    <a:lnTo>
                      <a:pt x="1509" y="754"/>
                    </a:lnTo>
                    <a:lnTo>
                      <a:pt x="1462" y="932"/>
                    </a:lnTo>
                    <a:lnTo>
                      <a:pt x="1404" y="1108"/>
                    </a:lnTo>
                    <a:lnTo>
                      <a:pt x="1337" y="1278"/>
                    </a:lnTo>
                    <a:lnTo>
                      <a:pt x="1262" y="1444"/>
                    </a:lnTo>
                    <a:lnTo>
                      <a:pt x="1177" y="1604"/>
                    </a:lnTo>
                    <a:lnTo>
                      <a:pt x="0" y="940"/>
                    </a:lnTo>
                    <a:lnTo>
                      <a:pt x="63" y="819"/>
                    </a:lnTo>
                    <a:lnTo>
                      <a:pt x="116" y="692"/>
                    </a:lnTo>
                    <a:lnTo>
                      <a:pt x="162" y="562"/>
                    </a:lnTo>
                    <a:lnTo>
                      <a:pt x="199" y="425"/>
                    </a:lnTo>
                    <a:lnTo>
                      <a:pt x="225" y="287"/>
                    </a:lnTo>
                    <a:lnTo>
                      <a:pt x="241" y="146"/>
                    </a:lnTo>
                    <a:lnTo>
                      <a:pt x="247" y="0"/>
                    </a:lnTo>
                    <a:close/>
                  </a:path>
                </a:pathLst>
              </a:custGeom>
              <a:gradFill>
                <a:gsLst>
                  <a:gs pos="86000">
                    <a:schemeClr val="bg1">
                      <a:lumMod val="85000"/>
                    </a:schemeClr>
                  </a:gs>
                  <a:gs pos="17000">
                    <a:schemeClr val="bg1">
                      <a:lumMod val="95000"/>
                    </a:schemeClr>
                  </a:gs>
                </a:gsLst>
                <a:lin ang="16800000" scaled="0"/>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93" name="Freeform 192"/>
              <p:cNvSpPr>
                <a:spLocks/>
              </p:cNvSpPr>
              <p:nvPr/>
            </p:nvSpPr>
            <p:spPr bwMode="auto">
              <a:xfrm>
                <a:off x="5235439" y="4293208"/>
                <a:ext cx="859497" cy="842747"/>
              </a:xfrm>
              <a:custGeom>
                <a:avLst/>
                <a:gdLst>
                  <a:gd name="T0" fmla="*/ 681 w 1642"/>
                  <a:gd name="T1" fmla="*/ 0 h 1610"/>
                  <a:gd name="T2" fmla="*/ 803 w 1642"/>
                  <a:gd name="T3" fmla="*/ 65 h 1610"/>
                  <a:gd name="T4" fmla="*/ 932 w 1642"/>
                  <a:gd name="T5" fmla="*/ 122 h 1610"/>
                  <a:gd name="T6" fmla="*/ 1066 w 1642"/>
                  <a:gd name="T7" fmla="*/ 172 h 1610"/>
                  <a:gd name="T8" fmla="*/ 1205 w 1642"/>
                  <a:gd name="T9" fmla="*/ 209 h 1610"/>
                  <a:gd name="T10" fmla="*/ 1347 w 1642"/>
                  <a:gd name="T11" fmla="*/ 237 h 1610"/>
                  <a:gd name="T12" fmla="*/ 1492 w 1642"/>
                  <a:gd name="T13" fmla="*/ 253 h 1610"/>
                  <a:gd name="T14" fmla="*/ 1642 w 1642"/>
                  <a:gd name="T15" fmla="*/ 259 h 1610"/>
                  <a:gd name="T16" fmla="*/ 1642 w 1642"/>
                  <a:gd name="T17" fmla="*/ 259 h 1610"/>
                  <a:gd name="T18" fmla="*/ 1642 w 1642"/>
                  <a:gd name="T19" fmla="*/ 1610 h 1610"/>
                  <a:gd name="T20" fmla="*/ 1642 w 1642"/>
                  <a:gd name="T21" fmla="*/ 1610 h 1610"/>
                  <a:gd name="T22" fmla="*/ 1444 w 1642"/>
                  <a:gd name="T23" fmla="*/ 1604 h 1610"/>
                  <a:gd name="T24" fmla="*/ 1248 w 1642"/>
                  <a:gd name="T25" fmla="*/ 1586 h 1610"/>
                  <a:gd name="T26" fmla="*/ 1056 w 1642"/>
                  <a:gd name="T27" fmla="*/ 1559 h 1610"/>
                  <a:gd name="T28" fmla="*/ 869 w 1642"/>
                  <a:gd name="T29" fmla="*/ 1517 h 1610"/>
                  <a:gd name="T30" fmla="*/ 687 w 1642"/>
                  <a:gd name="T31" fmla="*/ 1468 h 1610"/>
                  <a:gd name="T32" fmla="*/ 507 w 1642"/>
                  <a:gd name="T33" fmla="*/ 1406 h 1610"/>
                  <a:gd name="T34" fmla="*/ 332 w 1642"/>
                  <a:gd name="T35" fmla="*/ 1337 h 1610"/>
                  <a:gd name="T36" fmla="*/ 162 w 1642"/>
                  <a:gd name="T37" fmla="*/ 1256 h 1610"/>
                  <a:gd name="T38" fmla="*/ 0 w 1642"/>
                  <a:gd name="T39" fmla="*/ 1167 h 1610"/>
                  <a:gd name="T40" fmla="*/ 681 w 1642"/>
                  <a:gd name="T41"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2" h="1610">
                    <a:moveTo>
                      <a:pt x="681" y="0"/>
                    </a:moveTo>
                    <a:lnTo>
                      <a:pt x="803" y="65"/>
                    </a:lnTo>
                    <a:lnTo>
                      <a:pt x="932" y="122"/>
                    </a:lnTo>
                    <a:lnTo>
                      <a:pt x="1066" y="172"/>
                    </a:lnTo>
                    <a:lnTo>
                      <a:pt x="1205" y="209"/>
                    </a:lnTo>
                    <a:lnTo>
                      <a:pt x="1347" y="237"/>
                    </a:lnTo>
                    <a:lnTo>
                      <a:pt x="1492" y="253"/>
                    </a:lnTo>
                    <a:lnTo>
                      <a:pt x="1642" y="259"/>
                    </a:lnTo>
                    <a:lnTo>
                      <a:pt x="1642" y="259"/>
                    </a:lnTo>
                    <a:lnTo>
                      <a:pt x="1642" y="1610"/>
                    </a:lnTo>
                    <a:lnTo>
                      <a:pt x="1642" y="1610"/>
                    </a:lnTo>
                    <a:lnTo>
                      <a:pt x="1444" y="1604"/>
                    </a:lnTo>
                    <a:lnTo>
                      <a:pt x="1248" y="1586"/>
                    </a:lnTo>
                    <a:lnTo>
                      <a:pt x="1056" y="1559"/>
                    </a:lnTo>
                    <a:lnTo>
                      <a:pt x="869" y="1517"/>
                    </a:lnTo>
                    <a:lnTo>
                      <a:pt x="687" y="1468"/>
                    </a:lnTo>
                    <a:lnTo>
                      <a:pt x="507" y="1406"/>
                    </a:lnTo>
                    <a:lnTo>
                      <a:pt x="332" y="1337"/>
                    </a:lnTo>
                    <a:lnTo>
                      <a:pt x="162" y="1256"/>
                    </a:lnTo>
                    <a:lnTo>
                      <a:pt x="0" y="1167"/>
                    </a:lnTo>
                    <a:lnTo>
                      <a:pt x="681"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sp>
            <p:nvSpPr>
              <p:cNvPr id="94" name="Freeform 193"/>
              <p:cNvSpPr>
                <a:spLocks/>
              </p:cNvSpPr>
              <p:nvPr/>
            </p:nvSpPr>
            <p:spPr bwMode="auto">
              <a:xfrm>
                <a:off x="6094937" y="4297396"/>
                <a:ext cx="846935" cy="838559"/>
              </a:xfrm>
              <a:custGeom>
                <a:avLst/>
                <a:gdLst>
                  <a:gd name="T0" fmla="*/ 948 w 1618"/>
                  <a:gd name="T1" fmla="*/ 0 h 1602"/>
                  <a:gd name="T2" fmla="*/ 1618 w 1618"/>
                  <a:gd name="T3" fmla="*/ 1173 h 1602"/>
                  <a:gd name="T4" fmla="*/ 1456 w 1618"/>
                  <a:gd name="T5" fmla="*/ 1260 h 1602"/>
                  <a:gd name="T6" fmla="*/ 1290 w 1618"/>
                  <a:gd name="T7" fmla="*/ 1337 h 1602"/>
                  <a:gd name="T8" fmla="*/ 1118 w 1618"/>
                  <a:gd name="T9" fmla="*/ 1406 h 1602"/>
                  <a:gd name="T10" fmla="*/ 942 w 1618"/>
                  <a:gd name="T11" fmla="*/ 1464 h 1602"/>
                  <a:gd name="T12" fmla="*/ 760 w 1618"/>
                  <a:gd name="T13" fmla="*/ 1513 h 1602"/>
                  <a:gd name="T14" fmla="*/ 576 w 1618"/>
                  <a:gd name="T15" fmla="*/ 1551 h 1602"/>
                  <a:gd name="T16" fmla="*/ 386 w 1618"/>
                  <a:gd name="T17" fmla="*/ 1580 h 1602"/>
                  <a:gd name="T18" fmla="*/ 194 w 1618"/>
                  <a:gd name="T19" fmla="*/ 1596 h 1602"/>
                  <a:gd name="T20" fmla="*/ 0 w 1618"/>
                  <a:gd name="T21" fmla="*/ 1602 h 1602"/>
                  <a:gd name="T22" fmla="*/ 0 w 1618"/>
                  <a:gd name="T23" fmla="*/ 251 h 1602"/>
                  <a:gd name="T24" fmla="*/ 146 w 1618"/>
                  <a:gd name="T25" fmla="*/ 245 h 1602"/>
                  <a:gd name="T26" fmla="*/ 289 w 1618"/>
                  <a:gd name="T27" fmla="*/ 229 h 1602"/>
                  <a:gd name="T28" fmla="*/ 429 w 1618"/>
                  <a:gd name="T29" fmla="*/ 203 h 1602"/>
                  <a:gd name="T30" fmla="*/ 566 w 1618"/>
                  <a:gd name="T31" fmla="*/ 166 h 1602"/>
                  <a:gd name="T32" fmla="*/ 698 w 1618"/>
                  <a:gd name="T33" fmla="*/ 120 h 1602"/>
                  <a:gd name="T34" fmla="*/ 825 w 1618"/>
                  <a:gd name="T35" fmla="*/ 63 h 1602"/>
                  <a:gd name="T36" fmla="*/ 948 w 161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8" h="1602">
                    <a:moveTo>
                      <a:pt x="948" y="0"/>
                    </a:moveTo>
                    <a:lnTo>
                      <a:pt x="1618" y="1173"/>
                    </a:lnTo>
                    <a:lnTo>
                      <a:pt x="1456" y="1260"/>
                    </a:lnTo>
                    <a:lnTo>
                      <a:pt x="1290" y="1337"/>
                    </a:lnTo>
                    <a:lnTo>
                      <a:pt x="1118" y="1406"/>
                    </a:lnTo>
                    <a:lnTo>
                      <a:pt x="942" y="1464"/>
                    </a:lnTo>
                    <a:lnTo>
                      <a:pt x="760" y="1513"/>
                    </a:lnTo>
                    <a:lnTo>
                      <a:pt x="576" y="1551"/>
                    </a:lnTo>
                    <a:lnTo>
                      <a:pt x="386" y="1580"/>
                    </a:lnTo>
                    <a:lnTo>
                      <a:pt x="194" y="1596"/>
                    </a:lnTo>
                    <a:lnTo>
                      <a:pt x="0" y="1602"/>
                    </a:lnTo>
                    <a:lnTo>
                      <a:pt x="0" y="251"/>
                    </a:lnTo>
                    <a:lnTo>
                      <a:pt x="146" y="245"/>
                    </a:lnTo>
                    <a:lnTo>
                      <a:pt x="289" y="229"/>
                    </a:lnTo>
                    <a:lnTo>
                      <a:pt x="429" y="203"/>
                    </a:lnTo>
                    <a:lnTo>
                      <a:pt x="566" y="166"/>
                    </a:lnTo>
                    <a:lnTo>
                      <a:pt x="698" y="120"/>
                    </a:lnTo>
                    <a:lnTo>
                      <a:pt x="825" y="63"/>
                    </a:lnTo>
                    <a:lnTo>
                      <a:pt x="948"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sz="1100" kern="0" dirty="0">
                  <a:solidFill>
                    <a:prstClr val="black"/>
                  </a:solidFill>
                  <a:latin typeface="Arial" charset="0"/>
                  <a:ea typeface="Arial"/>
                  <a:cs typeface="Arial" charset="0"/>
                  <a:sym typeface="Arial"/>
                </a:endParaRPr>
              </a:p>
            </p:txBody>
          </p:sp>
        </p:grpSp>
        <p:sp>
          <p:nvSpPr>
            <p:cNvPr id="7178" name="Freeform 63"/>
            <p:cNvSpPr>
              <a:spLocks noEditPoints="1"/>
            </p:cNvSpPr>
            <p:nvPr/>
          </p:nvSpPr>
          <p:spPr bwMode="auto">
            <a:xfrm>
              <a:off x="4599864" y="2959952"/>
              <a:ext cx="352651" cy="280206"/>
            </a:xfrm>
            <a:custGeom>
              <a:avLst/>
              <a:gdLst>
                <a:gd name="T0" fmla="*/ 2147483647 w 3526"/>
                <a:gd name="T1" fmla="*/ 2147483647 h 2803"/>
                <a:gd name="T2" fmla="*/ 0 w 3526"/>
                <a:gd name="T3" fmla="*/ 2147483647 h 2803"/>
                <a:gd name="T4" fmla="*/ 2147483647 w 3526"/>
                <a:gd name="T5" fmla="*/ 2147483647 h 2803"/>
                <a:gd name="T6" fmla="*/ 2147483647 w 3526"/>
                <a:gd name="T7" fmla="*/ 2147483647 h 2803"/>
                <a:gd name="T8" fmla="*/ 2147483647 w 3526"/>
                <a:gd name="T9" fmla="*/ 2147483647 h 2803"/>
                <a:gd name="T10" fmla="*/ 2147483647 w 3526"/>
                <a:gd name="T11" fmla="*/ 2147483647 h 2803"/>
                <a:gd name="T12" fmla="*/ 2147483647 w 3526"/>
                <a:gd name="T13" fmla="*/ 2147483647 h 2803"/>
                <a:gd name="T14" fmla="*/ 2147483647 w 3526"/>
                <a:gd name="T15" fmla="*/ 2147483647 h 2803"/>
                <a:gd name="T16" fmla="*/ 2147483647 w 3526"/>
                <a:gd name="T17" fmla="*/ 2147483647 h 2803"/>
                <a:gd name="T18" fmla="*/ 2147483647 w 3526"/>
                <a:gd name="T19" fmla="*/ 2147483647 h 2803"/>
                <a:gd name="T20" fmla="*/ 2147483647 w 3526"/>
                <a:gd name="T21" fmla="*/ 2147483647 h 2803"/>
                <a:gd name="T22" fmla="*/ 2147483647 w 3526"/>
                <a:gd name="T23" fmla="*/ 2147483647 h 2803"/>
                <a:gd name="T24" fmla="*/ 2147483647 w 3526"/>
                <a:gd name="T25" fmla="*/ 2147483647 h 2803"/>
                <a:gd name="T26" fmla="*/ 2147483647 w 3526"/>
                <a:gd name="T27" fmla="*/ 2147483647 h 2803"/>
                <a:gd name="T28" fmla="*/ 2147483647 w 3526"/>
                <a:gd name="T29" fmla="*/ 2147483647 h 2803"/>
                <a:gd name="T30" fmla="*/ 2147483647 w 3526"/>
                <a:gd name="T31" fmla="*/ 2147483647 h 2803"/>
                <a:gd name="T32" fmla="*/ 2147483647 w 3526"/>
                <a:gd name="T33" fmla="*/ 2147483647 h 2803"/>
                <a:gd name="T34" fmla="*/ 2147483647 w 3526"/>
                <a:gd name="T35" fmla="*/ 0 h 2803"/>
                <a:gd name="T36" fmla="*/ 2147483647 w 3526"/>
                <a:gd name="T37" fmla="*/ 2147483647 h 2803"/>
                <a:gd name="T38" fmla="*/ 2147483647 w 3526"/>
                <a:gd name="T39" fmla="*/ 2147483647 h 2803"/>
                <a:gd name="T40" fmla="*/ 2147483647 w 3526"/>
                <a:gd name="T41" fmla="*/ 2147483647 h 2803"/>
                <a:gd name="T42" fmla="*/ 2147483647 w 3526"/>
                <a:gd name="T43" fmla="*/ 2147483647 h 2803"/>
                <a:gd name="T44" fmla="*/ 2147483647 w 3526"/>
                <a:gd name="T45" fmla="*/ 2147483647 h 2803"/>
                <a:gd name="T46" fmla="*/ 2147483647 w 3526"/>
                <a:gd name="T47" fmla="*/ 2147483647 h 2803"/>
                <a:gd name="T48" fmla="*/ 2147483647 w 3526"/>
                <a:gd name="T49" fmla="*/ 2147483647 h 2803"/>
                <a:gd name="T50" fmla="*/ 2147483647 w 3526"/>
                <a:gd name="T51" fmla="*/ 2147483647 h 2803"/>
                <a:gd name="T52" fmla="*/ 2147483647 w 3526"/>
                <a:gd name="T53" fmla="*/ 2147483647 h 2803"/>
                <a:gd name="T54" fmla="*/ 2147483647 w 3526"/>
                <a:gd name="T55" fmla="*/ 2147483647 h 2803"/>
                <a:gd name="T56" fmla="*/ 2147483647 w 3526"/>
                <a:gd name="T57" fmla="*/ 2147483647 h 2803"/>
                <a:gd name="T58" fmla="*/ 2147483647 w 3526"/>
                <a:gd name="T59" fmla="*/ 2147483647 h 2803"/>
                <a:gd name="T60" fmla="*/ 2147483647 w 3526"/>
                <a:gd name="T61" fmla="*/ 2147483647 h 2803"/>
                <a:gd name="T62" fmla="*/ 2147483647 w 3526"/>
                <a:gd name="T63" fmla="*/ 2147483647 h 2803"/>
                <a:gd name="T64" fmla="*/ 2147483647 w 3526"/>
                <a:gd name="T65" fmla="*/ 2147483647 h 2803"/>
                <a:gd name="T66" fmla="*/ 2147483647 w 3526"/>
                <a:gd name="T67" fmla="*/ 2147483647 h 2803"/>
                <a:gd name="T68" fmla="*/ 2147483647 w 3526"/>
                <a:gd name="T69" fmla="*/ 2147483647 h 2803"/>
                <a:gd name="T70" fmla="*/ 2147483647 w 3526"/>
                <a:gd name="T71" fmla="*/ 2147483647 h 2803"/>
                <a:gd name="T72" fmla="*/ 2147483647 w 3526"/>
                <a:gd name="T73" fmla="*/ 2147483647 h 2803"/>
                <a:gd name="T74" fmla="*/ 0 w 3526"/>
                <a:gd name="T75" fmla="*/ 2147483647 h 2803"/>
                <a:gd name="T76" fmla="*/ 2147483647 w 3526"/>
                <a:gd name="T77" fmla="*/ 2147483647 h 2803"/>
                <a:gd name="T78" fmla="*/ 2147483647 w 3526"/>
                <a:gd name="T79" fmla="*/ 2147483647 h 2803"/>
                <a:gd name="T80" fmla="*/ 2147483647 w 3526"/>
                <a:gd name="T81" fmla="*/ 2147483647 h 2803"/>
                <a:gd name="T82" fmla="*/ 2147483647 w 3526"/>
                <a:gd name="T83" fmla="*/ 0 h 28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26"/>
                <a:gd name="T127" fmla="*/ 0 h 2803"/>
                <a:gd name="T128" fmla="*/ 3526 w 3526"/>
                <a:gd name="T129" fmla="*/ 2803 h 28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tx1"/>
            </a:solidFill>
            <a:ln w="9525">
              <a:noFill/>
              <a:miter lim="800000"/>
              <a:headEnd/>
              <a:tailEnd/>
            </a:ln>
          </p:spPr>
          <p:txBody>
            <a:bodyPr/>
            <a:lstStyle/>
            <a:p>
              <a:endParaRPr lang="en-US" dirty="0"/>
            </a:p>
          </p:txBody>
        </p:sp>
        <p:grpSp>
          <p:nvGrpSpPr>
            <p:cNvPr id="7179" name="Group 127"/>
            <p:cNvGrpSpPr>
              <a:grpSpLocks/>
            </p:cNvGrpSpPr>
            <p:nvPr/>
          </p:nvGrpSpPr>
          <p:grpSpPr bwMode="auto">
            <a:xfrm>
              <a:off x="4953705" y="2276380"/>
              <a:ext cx="345815" cy="381131"/>
              <a:chOff x="-1206500" y="2587625"/>
              <a:chExt cx="1133475" cy="1247776"/>
            </a:xfrm>
          </p:grpSpPr>
          <p:sp>
            <p:nvSpPr>
              <p:cNvPr id="7217" name="Freeform 68"/>
              <p:cNvSpPr>
                <a:spLocks/>
              </p:cNvSpPr>
              <p:nvPr/>
            </p:nvSpPr>
            <p:spPr bwMode="auto">
              <a:xfrm>
                <a:off x="-1074738" y="2587625"/>
                <a:ext cx="268288" cy="268288"/>
              </a:xfrm>
              <a:custGeom>
                <a:avLst/>
                <a:gdLst>
                  <a:gd name="T0" fmla="*/ 2147483647 w 847"/>
                  <a:gd name="T1" fmla="*/ 0 h 845"/>
                  <a:gd name="T2" fmla="*/ 2147483647 w 847"/>
                  <a:gd name="T3" fmla="*/ 0 h 845"/>
                  <a:gd name="T4" fmla="*/ 2147483647 w 847"/>
                  <a:gd name="T5" fmla="*/ 2147483647 h 845"/>
                  <a:gd name="T6" fmla="*/ 2147483647 w 847"/>
                  <a:gd name="T7" fmla="*/ 2147483647 h 845"/>
                  <a:gd name="T8" fmla="*/ 2147483647 w 847"/>
                  <a:gd name="T9" fmla="*/ 2147483647 h 845"/>
                  <a:gd name="T10" fmla="*/ 2147483647 w 847"/>
                  <a:gd name="T11" fmla="*/ 2147483647 h 845"/>
                  <a:gd name="T12" fmla="*/ 2147483647 w 847"/>
                  <a:gd name="T13" fmla="*/ 2147483647 h 845"/>
                  <a:gd name="T14" fmla="*/ 2147483647 w 847"/>
                  <a:gd name="T15" fmla="*/ 2147483647 h 845"/>
                  <a:gd name="T16" fmla="*/ 2147483647 w 847"/>
                  <a:gd name="T17" fmla="*/ 2147483647 h 845"/>
                  <a:gd name="T18" fmla="*/ 2147483647 w 847"/>
                  <a:gd name="T19" fmla="*/ 2147483647 h 845"/>
                  <a:gd name="T20" fmla="*/ 2147483647 w 847"/>
                  <a:gd name="T21" fmla="*/ 2147483647 h 845"/>
                  <a:gd name="T22" fmla="*/ 2147483647 w 847"/>
                  <a:gd name="T23" fmla="*/ 2147483647 h 845"/>
                  <a:gd name="T24" fmla="*/ 2147483647 w 847"/>
                  <a:gd name="T25" fmla="*/ 2147483647 h 845"/>
                  <a:gd name="T26" fmla="*/ 2147483647 w 847"/>
                  <a:gd name="T27" fmla="*/ 2147483647 h 845"/>
                  <a:gd name="T28" fmla="*/ 2147483647 w 847"/>
                  <a:gd name="T29" fmla="*/ 2147483647 h 845"/>
                  <a:gd name="T30" fmla="*/ 2147483647 w 847"/>
                  <a:gd name="T31" fmla="*/ 2147483647 h 845"/>
                  <a:gd name="T32" fmla="*/ 2147483647 w 847"/>
                  <a:gd name="T33" fmla="*/ 2147483647 h 845"/>
                  <a:gd name="T34" fmla="*/ 2147483647 w 847"/>
                  <a:gd name="T35" fmla="*/ 2147483647 h 845"/>
                  <a:gd name="T36" fmla="*/ 2147483647 w 847"/>
                  <a:gd name="T37" fmla="*/ 2147483647 h 845"/>
                  <a:gd name="T38" fmla="*/ 2147483647 w 847"/>
                  <a:gd name="T39" fmla="*/ 2147483647 h 845"/>
                  <a:gd name="T40" fmla="*/ 2147483647 w 847"/>
                  <a:gd name="T41" fmla="*/ 2147483647 h 845"/>
                  <a:gd name="T42" fmla="*/ 2147483647 w 847"/>
                  <a:gd name="T43" fmla="*/ 2147483647 h 845"/>
                  <a:gd name="T44" fmla="*/ 2147483647 w 847"/>
                  <a:gd name="T45" fmla="*/ 2147483647 h 845"/>
                  <a:gd name="T46" fmla="*/ 2147483647 w 847"/>
                  <a:gd name="T47" fmla="*/ 2147483647 h 845"/>
                  <a:gd name="T48" fmla="*/ 2147483647 w 847"/>
                  <a:gd name="T49" fmla="*/ 2147483647 h 845"/>
                  <a:gd name="T50" fmla="*/ 2147483647 w 847"/>
                  <a:gd name="T51" fmla="*/ 2147483647 h 845"/>
                  <a:gd name="T52" fmla="*/ 2147483647 w 847"/>
                  <a:gd name="T53" fmla="*/ 2147483647 h 845"/>
                  <a:gd name="T54" fmla="*/ 2147483647 w 847"/>
                  <a:gd name="T55" fmla="*/ 2147483647 h 845"/>
                  <a:gd name="T56" fmla="*/ 2147483647 w 847"/>
                  <a:gd name="T57" fmla="*/ 2147483647 h 845"/>
                  <a:gd name="T58" fmla="*/ 2147483647 w 847"/>
                  <a:gd name="T59" fmla="*/ 2147483647 h 845"/>
                  <a:gd name="T60" fmla="*/ 2147483647 w 847"/>
                  <a:gd name="T61" fmla="*/ 2147483647 h 845"/>
                  <a:gd name="T62" fmla="*/ 2147483647 w 847"/>
                  <a:gd name="T63" fmla="*/ 2147483647 h 845"/>
                  <a:gd name="T64" fmla="*/ 2147483647 w 847"/>
                  <a:gd name="T65" fmla="*/ 2147483647 h 845"/>
                  <a:gd name="T66" fmla="*/ 2147483647 w 847"/>
                  <a:gd name="T67" fmla="*/ 2147483647 h 845"/>
                  <a:gd name="T68" fmla="*/ 2147483647 w 847"/>
                  <a:gd name="T69" fmla="*/ 2147483647 h 845"/>
                  <a:gd name="T70" fmla="*/ 2147483647 w 847"/>
                  <a:gd name="T71" fmla="*/ 2147483647 h 845"/>
                  <a:gd name="T72" fmla="*/ 2147483647 w 847"/>
                  <a:gd name="T73" fmla="*/ 2147483647 h 845"/>
                  <a:gd name="T74" fmla="*/ 2147483647 w 847"/>
                  <a:gd name="T75" fmla="*/ 2147483647 h 845"/>
                  <a:gd name="T76" fmla="*/ 2147483647 w 847"/>
                  <a:gd name="T77" fmla="*/ 2147483647 h 845"/>
                  <a:gd name="T78" fmla="*/ 2147483647 w 847"/>
                  <a:gd name="T79" fmla="*/ 2147483647 h 845"/>
                  <a:gd name="T80" fmla="*/ 0 w 847"/>
                  <a:gd name="T81" fmla="*/ 2147483647 h 845"/>
                  <a:gd name="T82" fmla="*/ 2147483647 w 847"/>
                  <a:gd name="T83" fmla="*/ 2147483647 h 845"/>
                  <a:gd name="T84" fmla="*/ 2147483647 w 847"/>
                  <a:gd name="T85" fmla="*/ 2147483647 h 845"/>
                  <a:gd name="T86" fmla="*/ 2147483647 w 847"/>
                  <a:gd name="T87" fmla="*/ 2147483647 h 845"/>
                  <a:gd name="T88" fmla="*/ 2147483647 w 847"/>
                  <a:gd name="T89" fmla="*/ 2147483647 h 845"/>
                  <a:gd name="T90" fmla="*/ 2147483647 w 847"/>
                  <a:gd name="T91" fmla="*/ 2147483647 h 845"/>
                  <a:gd name="T92" fmla="*/ 2147483647 w 847"/>
                  <a:gd name="T93" fmla="*/ 2147483647 h 845"/>
                  <a:gd name="T94" fmla="*/ 2147483647 w 847"/>
                  <a:gd name="T95" fmla="*/ 2147483647 h 845"/>
                  <a:gd name="T96" fmla="*/ 2147483647 w 847"/>
                  <a:gd name="T97" fmla="*/ 2147483647 h 845"/>
                  <a:gd name="T98" fmla="*/ 2147483647 w 847"/>
                  <a:gd name="T99" fmla="*/ 2147483647 h 845"/>
                  <a:gd name="T100" fmla="*/ 2147483647 w 847"/>
                  <a:gd name="T101" fmla="*/ 2147483647 h 845"/>
                  <a:gd name="T102" fmla="*/ 2147483647 w 847"/>
                  <a:gd name="T103" fmla="*/ 2147483647 h 845"/>
                  <a:gd name="T104" fmla="*/ 2147483647 w 847"/>
                  <a:gd name="T105" fmla="*/ 2147483647 h 845"/>
                  <a:gd name="T106" fmla="*/ 2147483647 w 847"/>
                  <a:gd name="T107" fmla="*/ 0 h 8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47"/>
                  <a:gd name="T163" fmla="*/ 0 h 845"/>
                  <a:gd name="T164" fmla="*/ 847 w 847"/>
                  <a:gd name="T165" fmla="*/ 845 h 8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rgbClr val="000000"/>
              </a:solidFill>
              <a:ln w="9525">
                <a:noFill/>
                <a:miter lim="800000"/>
                <a:headEnd/>
                <a:tailEnd/>
              </a:ln>
            </p:spPr>
            <p:txBody>
              <a:bodyPr/>
              <a:lstStyle/>
              <a:p>
                <a:endParaRPr lang="en-US" dirty="0"/>
              </a:p>
            </p:txBody>
          </p:sp>
          <p:sp>
            <p:nvSpPr>
              <p:cNvPr id="7218" name="Freeform 69"/>
              <p:cNvSpPr>
                <a:spLocks/>
              </p:cNvSpPr>
              <p:nvPr/>
            </p:nvSpPr>
            <p:spPr bwMode="auto">
              <a:xfrm>
                <a:off x="-630238" y="2587625"/>
                <a:ext cx="269875" cy="269875"/>
              </a:xfrm>
              <a:custGeom>
                <a:avLst/>
                <a:gdLst>
                  <a:gd name="T0" fmla="*/ 2147483647 w 848"/>
                  <a:gd name="T1" fmla="*/ 0 h 846"/>
                  <a:gd name="T2" fmla="*/ 2147483647 w 848"/>
                  <a:gd name="T3" fmla="*/ 2147483647 h 846"/>
                  <a:gd name="T4" fmla="*/ 2147483647 w 848"/>
                  <a:gd name="T5" fmla="*/ 2147483647 h 846"/>
                  <a:gd name="T6" fmla="*/ 2147483647 w 848"/>
                  <a:gd name="T7" fmla="*/ 2147483647 h 846"/>
                  <a:gd name="T8" fmla="*/ 2147483647 w 848"/>
                  <a:gd name="T9" fmla="*/ 2147483647 h 846"/>
                  <a:gd name="T10" fmla="*/ 2147483647 w 848"/>
                  <a:gd name="T11" fmla="*/ 2147483647 h 846"/>
                  <a:gd name="T12" fmla="*/ 2147483647 w 848"/>
                  <a:gd name="T13" fmla="*/ 2147483647 h 846"/>
                  <a:gd name="T14" fmla="*/ 2147483647 w 848"/>
                  <a:gd name="T15" fmla="*/ 2147483647 h 846"/>
                  <a:gd name="T16" fmla="*/ 2147483647 w 848"/>
                  <a:gd name="T17" fmla="*/ 2147483647 h 846"/>
                  <a:gd name="T18" fmla="*/ 2147483647 w 848"/>
                  <a:gd name="T19" fmla="*/ 2147483647 h 846"/>
                  <a:gd name="T20" fmla="*/ 2147483647 w 848"/>
                  <a:gd name="T21" fmla="*/ 2147483647 h 846"/>
                  <a:gd name="T22" fmla="*/ 2147483647 w 848"/>
                  <a:gd name="T23" fmla="*/ 2147483647 h 846"/>
                  <a:gd name="T24" fmla="*/ 2147483647 w 848"/>
                  <a:gd name="T25" fmla="*/ 2147483647 h 846"/>
                  <a:gd name="T26" fmla="*/ 2147483647 w 848"/>
                  <a:gd name="T27" fmla="*/ 2147483647 h 846"/>
                  <a:gd name="T28" fmla="*/ 2147483647 w 848"/>
                  <a:gd name="T29" fmla="*/ 2147483647 h 846"/>
                  <a:gd name="T30" fmla="*/ 2147483647 w 848"/>
                  <a:gd name="T31" fmla="*/ 2147483647 h 846"/>
                  <a:gd name="T32" fmla="*/ 2147483647 w 848"/>
                  <a:gd name="T33" fmla="*/ 2147483647 h 846"/>
                  <a:gd name="T34" fmla="*/ 2147483647 w 848"/>
                  <a:gd name="T35" fmla="*/ 2147483647 h 846"/>
                  <a:gd name="T36" fmla="*/ 2147483647 w 848"/>
                  <a:gd name="T37" fmla="*/ 2147483647 h 846"/>
                  <a:gd name="T38" fmla="*/ 2147483647 w 848"/>
                  <a:gd name="T39" fmla="*/ 2147483647 h 846"/>
                  <a:gd name="T40" fmla="*/ 2147483647 w 848"/>
                  <a:gd name="T41" fmla="*/ 2147483647 h 846"/>
                  <a:gd name="T42" fmla="*/ 2147483647 w 848"/>
                  <a:gd name="T43" fmla="*/ 2147483647 h 846"/>
                  <a:gd name="T44" fmla="*/ 2147483647 w 848"/>
                  <a:gd name="T45" fmla="*/ 2147483647 h 846"/>
                  <a:gd name="T46" fmla="*/ 2147483647 w 848"/>
                  <a:gd name="T47" fmla="*/ 2147483647 h 846"/>
                  <a:gd name="T48" fmla="*/ 2147483647 w 848"/>
                  <a:gd name="T49" fmla="*/ 2147483647 h 846"/>
                  <a:gd name="T50" fmla="*/ 2147483647 w 848"/>
                  <a:gd name="T51" fmla="*/ 2147483647 h 846"/>
                  <a:gd name="T52" fmla="*/ 2147483647 w 848"/>
                  <a:gd name="T53" fmla="*/ 2147483647 h 846"/>
                  <a:gd name="T54" fmla="*/ 2147483647 w 848"/>
                  <a:gd name="T55" fmla="*/ 2147483647 h 846"/>
                  <a:gd name="T56" fmla="*/ 2147483647 w 848"/>
                  <a:gd name="T57" fmla="*/ 2147483647 h 846"/>
                  <a:gd name="T58" fmla="*/ 2147483647 w 848"/>
                  <a:gd name="T59" fmla="*/ 2147483647 h 846"/>
                  <a:gd name="T60" fmla="*/ 2147483647 w 848"/>
                  <a:gd name="T61" fmla="*/ 2147483647 h 846"/>
                  <a:gd name="T62" fmla="*/ 2147483647 w 848"/>
                  <a:gd name="T63" fmla="*/ 2147483647 h 846"/>
                  <a:gd name="T64" fmla="*/ 2147483647 w 848"/>
                  <a:gd name="T65" fmla="*/ 2147483647 h 846"/>
                  <a:gd name="T66" fmla="*/ 2147483647 w 848"/>
                  <a:gd name="T67" fmla="*/ 2147483647 h 846"/>
                  <a:gd name="T68" fmla="*/ 2147483647 w 848"/>
                  <a:gd name="T69" fmla="*/ 2147483647 h 846"/>
                  <a:gd name="T70" fmla="*/ 2147483647 w 848"/>
                  <a:gd name="T71" fmla="*/ 2147483647 h 846"/>
                  <a:gd name="T72" fmla="*/ 2147483647 w 848"/>
                  <a:gd name="T73" fmla="*/ 2147483647 h 846"/>
                  <a:gd name="T74" fmla="*/ 2147483647 w 848"/>
                  <a:gd name="T75" fmla="*/ 2147483647 h 846"/>
                  <a:gd name="T76" fmla="*/ 2147483647 w 848"/>
                  <a:gd name="T77" fmla="*/ 2147483647 h 846"/>
                  <a:gd name="T78" fmla="*/ 0 w 848"/>
                  <a:gd name="T79" fmla="*/ 2147483647 h 846"/>
                  <a:gd name="T80" fmla="*/ 2147483647 w 848"/>
                  <a:gd name="T81" fmla="*/ 2147483647 h 846"/>
                  <a:gd name="T82" fmla="*/ 2147483647 w 848"/>
                  <a:gd name="T83" fmla="*/ 2147483647 h 846"/>
                  <a:gd name="T84" fmla="*/ 2147483647 w 848"/>
                  <a:gd name="T85" fmla="*/ 2147483647 h 846"/>
                  <a:gd name="T86" fmla="*/ 2147483647 w 848"/>
                  <a:gd name="T87" fmla="*/ 2147483647 h 846"/>
                  <a:gd name="T88" fmla="*/ 2147483647 w 848"/>
                  <a:gd name="T89" fmla="*/ 2147483647 h 846"/>
                  <a:gd name="T90" fmla="*/ 2147483647 w 848"/>
                  <a:gd name="T91" fmla="*/ 2147483647 h 846"/>
                  <a:gd name="T92" fmla="*/ 2147483647 w 848"/>
                  <a:gd name="T93" fmla="*/ 2147483647 h 846"/>
                  <a:gd name="T94" fmla="*/ 2147483647 w 848"/>
                  <a:gd name="T95" fmla="*/ 2147483647 h 846"/>
                  <a:gd name="T96" fmla="*/ 2147483647 w 848"/>
                  <a:gd name="T97" fmla="*/ 2147483647 h 846"/>
                  <a:gd name="T98" fmla="*/ 2147483647 w 848"/>
                  <a:gd name="T99" fmla="*/ 2147483647 h 846"/>
                  <a:gd name="T100" fmla="*/ 2147483647 w 848"/>
                  <a:gd name="T101" fmla="*/ 2147483647 h 846"/>
                  <a:gd name="T102" fmla="*/ 2147483647 w 848"/>
                  <a:gd name="T103" fmla="*/ 2147483647 h 846"/>
                  <a:gd name="T104" fmla="*/ 2147483647 w 848"/>
                  <a:gd name="T105" fmla="*/ 0 h 8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48"/>
                  <a:gd name="T160" fmla="*/ 0 h 846"/>
                  <a:gd name="T161" fmla="*/ 848 w 848"/>
                  <a:gd name="T162" fmla="*/ 846 h 8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rgbClr val="000000"/>
              </a:solidFill>
              <a:ln w="9525">
                <a:noFill/>
                <a:miter lim="800000"/>
                <a:headEnd/>
                <a:tailEnd/>
              </a:ln>
            </p:spPr>
            <p:txBody>
              <a:bodyPr/>
              <a:lstStyle/>
              <a:p>
                <a:endParaRPr lang="en-US" dirty="0"/>
              </a:p>
            </p:txBody>
          </p:sp>
          <p:sp>
            <p:nvSpPr>
              <p:cNvPr id="7219" name="Freeform 70"/>
              <p:cNvSpPr>
                <a:spLocks/>
              </p:cNvSpPr>
              <p:nvPr/>
            </p:nvSpPr>
            <p:spPr bwMode="auto">
              <a:xfrm>
                <a:off x="-411163" y="3667125"/>
                <a:ext cx="142875" cy="168275"/>
              </a:xfrm>
              <a:custGeom>
                <a:avLst/>
                <a:gdLst>
                  <a:gd name="T0" fmla="*/ 0 w 449"/>
                  <a:gd name="T1" fmla="*/ 0 h 529"/>
                  <a:gd name="T2" fmla="*/ 2147483647 w 449"/>
                  <a:gd name="T3" fmla="*/ 0 h 529"/>
                  <a:gd name="T4" fmla="*/ 2147483647 w 449"/>
                  <a:gd name="T5" fmla="*/ 2147483647 h 529"/>
                  <a:gd name="T6" fmla="*/ 2147483647 w 449"/>
                  <a:gd name="T7" fmla="*/ 2147483647 h 529"/>
                  <a:gd name="T8" fmla="*/ 2147483647 w 449"/>
                  <a:gd name="T9" fmla="*/ 2147483647 h 529"/>
                  <a:gd name="T10" fmla="*/ 2147483647 w 449"/>
                  <a:gd name="T11" fmla="*/ 2147483647 h 529"/>
                  <a:gd name="T12" fmla="*/ 2147483647 w 449"/>
                  <a:gd name="T13" fmla="*/ 2147483647 h 529"/>
                  <a:gd name="T14" fmla="*/ 2147483647 w 449"/>
                  <a:gd name="T15" fmla="*/ 2147483647 h 529"/>
                  <a:gd name="T16" fmla="*/ 2147483647 w 449"/>
                  <a:gd name="T17" fmla="*/ 2147483647 h 529"/>
                  <a:gd name="T18" fmla="*/ 2147483647 w 449"/>
                  <a:gd name="T19" fmla="*/ 2147483647 h 529"/>
                  <a:gd name="T20" fmla="*/ 2147483647 w 449"/>
                  <a:gd name="T21" fmla="*/ 2147483647 h 529"/>
                  <a:gd name="T22" fmla="*/ 2147483647 w 449"/>
                  <a:gd name="T23" fmla="*/ 2147483647 h 529"/>
                  <a:gd name="T24" fmla="*/ 2147483647 w 449"/>
                  <a:gd name="T25" fmla="*/ 2147483647 h 529"/>
                  <a:gd name="T26" fmla="*/ 2147483647 w 449"/>
                  <a:gd name="T27" fmla="*/ 2147483647 h 529"/>
                  <a:gd name="T28" fmla="*/ 2147483647 w 449"/>
                  <a:gd name="T29" fmla="*/ 2147483647 h 529"/>
                  <a:gd name="T30" fmla="*/ 2147483647 w 449"/>
                  <a:gd name="T31" fmla="*/ 2147483647 h 529"/>
                  <a:gd name="T32" fmla="*/ 2147483647 w 449"/>
                  <a:gd name="T33" fmla="*/ 2147483647 h 529"/>
                  <a:gd name="T34" fmla="*/ 2147483647 w 449"/>
                  <a:gd name="T35" fmla="*/ 2147483647 h 529"/>
                  <a:gd name="T36" fmla="*/ 2147483647 w 449"/>
                  <a:gd name="T37" fmla="*/ 2147483647 h 529"/>
                  <a:gd name="T38" fmla="*/ 2147483647 w 449"/>
                  <a:gd name="T39" fmla="*/ 2147483647 h 529"/>
                  <a:gd name="T40" fmla="*/ 2147483647 w 449"/>
                  <a:gd name="T41" fmla="*/ 2147483647 h 529"/>
                  <a:gd name="T42" fmla="*/ 0 w 449"/>
                  <a:gd name="T43" fmla="*/ 2147483647 h 529"/>
                  <a:gd name="T44" fmla="*/ 0 w 449"/>
                  <a:gd name="T45" fmla="*/ 0 h 5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9"/>
                  <a:gd name="T70" fmla="*/ 0 h 529"/>
                  <a:gd name="T71" fmla="*/ 449 w 449"/>
                  <a:gd name="T72" fmla="*/ 529 h 5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rgbClr val="000000"/>
              </a:solidFill>
              <a:ln w="9525">
                <a:noFill/>
                <a:miter lim="800000"/>
                <a:headEnd/>
                <a:tailEnd/>
              </a:ln>
            </p:spPr>
            <p:txBody>
              <a:bodyPr/>
              <a:lstStyle/>
              <a:p>
                <a:endParaRPr lang="en-US" dirty="0"/>
              </a:p>
            </p:txBody>
          </p:sp>
          <p:sp>
            <p:nvSpPr>
              <p:cNvPr id="7220" name="Freeform 71"/>
              <p:cNvSpPr>
                <a:spLocks noEditPoints="1"/>
              </p:cNvSpPr>
              <p:nvPr/>
            </p:nvSpPr>
            <p:spPr bwMode="auto">
              <a:xfrm>
                <a:off x="-1206500" y="2849563"/>
                <a:ext cx="1133475" cy="985838"/>
              </a:xfrm>
              <a:custGeom>
                <a:avLst/>
                <a:gdLst>
                  <a:gd name="T0" fmla="*/ 2147483647 w 3570"/>
                  <a:gd name="T1" fmla="*/ 2147483647 h 3106"/>
                  <a:gd name="T2" fmla="*/ 2147483647 w 3570"/>
                  <a:gd name="T3" fmla="*/ 2147483647 h 3106"/>
                  <a:gd name="T4" fmla="*/ 2147483647 w 3570"/>
                  <a:gd name="T5" fmla="*/ 2147483647 h 3106"/>
                  <a:gd name="T6" fmla="*/ 2147483647 w 3570"/>
                  <a:gd name="T7" fmla="*/ 2147483647 h 3106"/>
                  <a:gd name="T8" fmla="*/ 2147483647 w 3570"/>
                  <a:gd name="T9" fmla="*/ 0 h 3106"/>
                  <a:gd name="T10" fmla="*/ 2147483647 w 3570"/>
                  <a:gd name="T11" fmla="*/ 2147483647 h 3106"/>
                  <a:gd name="T12" fmla="*/ 2147483647 w 3570"/>
                  <a:gd name="T13" fmla="*/ 2147483647 h 3106"/>
                  <a:gd name="T14" fmla="*/ 2147483647 w 3570"/>
                  <a:gd name="T15" fmla="*/ 2147483647 h 3106"/>
                  <a:gd name="T16" fmla="*/ 2147483647 w 3570"/>
                  <a:gd name="T17" fmla="*/ 2147483647 h 3106"/>
                  <a:gd name="T18" fmla="*/ 2147483647 w 3570"/>
                  <a:gd name="T19" fmla="*/ 2147483647 h 3106"/>
                  <a:gd name="T20" fmla="*/ 2147483647 w 3570"/>
                  <a:gd name="T21" fmla="*/ 2147483647 h 3106"/>
                  <a:gd name="T22" fmla="*/ 2147483647 w 3570"/>
                  <a:gd name="T23" fmla="*/ 2147483647 h 3106"/>
                  <a:gd name="T24" fmla="*/ 2147483647 w 3570"/>
                  <a:gd name="T25" fmla="*/ 2147483647 h 3106"/>
                  <a:gd name="T26" fmla="*/ 2147483647 w 3570"/>
                  <a:gd name="T27" fmla="*/ 2147483647 h 3106"/>
                  <a:gd name="T28" fmla="*/ 2147483647 w 3570"/>
                  <a:gd name="T29" fmla="*/ 2147483647 h 3106"/>
                  <a:gd name="T30" fmla="*/ 2147483647 w 3570"/>
                  <a:gd name="T31" fmla="*/ 2147483647 h 3106"/>
                  <a:gd name="T32" fmla="*/ 2147483647 w 3570"/>
                  <a:gd name="T33" fmla="*/ 2147483647 h 3106"/>
                  <a:gd name="T34" fmla="*/ 2147483647 w 3570"/>
                  <a:gd name="T35" fmla="*/ 2147483647 h 3106"/>
                  <a:gd name="T36" fmla="*/ 2147483647 w 3570"/>
                  <a:gd name="T37" fmla="*/ 2147483647 h 3106"/>
                  <a:gd name="T38" fmla="*/ 2147483647 w 3570"/>
                  <a:gd name="T39" fmla="*/ 2147483647 h 3106"/>
                  <a:gd name="T40" fmla="*/ 2147483647 w 3570"/>
                  <a:gd name="T41" fmla="*/ 2147483647 h 3106"/>
                  <a:gd name="T42" fmla="*/ 2147483647 w 3570"/>
                  <a:gd name="T43" fmla="*/ 0 h 3106"/>
                  <a:gd name="T44" fmla="*/ 2147483647 w 3570"/>
                  <a:gd name="T45" fmla="*/ 2147483647 h 3106"/>
                  <a:gd name="T46" fmla="*/ 2147483647 w 3570"/>
                  <a:gd name="T47" fmla="*/ 2147483647 h 3106"/>
                  <a:gd name="T48" fmla="*/ 2147483647 w 3570"/>
                  <a:gd name="T49" fmla="*/ 2147483647 h 3106"/>
                  <a:gd name="T50" fmla="*/ 2147483647 w 3570"/>
                  <a:gd name="T51" fmla="*/ 2147483647 h 3106"/>
                  <a:gd name="T52" fmla="*/ 2147483647 w 3570"/>
                  <a:gd name="T53" fmla="*/ 2147483647 h 3106"/>
                  <a:gd name="T54" fmla="*/ 2147483647 w 3570"/>
                  <a:gd name="T55" fmla="*/ 2147483647 h 3106"/>
                  <a:gd name="T56" fmla="*/ 2147483647 w 3570"/>
                  <a:gd name="T57" fmla="*/ 2147483647 h 3106"/>
                  <a:gd name="T58" fmla="*/ 2147483647 w 3570"/>
                  <a:gd name="T59" fmla="*/ 2147483647 h 3106"/>
                  <a:gd name="T60" fmla="*/ 2147483647 w 3570"/>
                  <a:gd name="T61" fmla="*/ 2147483647 h 3106"/>
                  <a:gd name="T62" fmla="*/ 2147483647 w 3570"/>
                  <a:gd name="T63" fmla="*/ 2147483647 h 3106"/>
                  <a:gd name="T64" fmla="*/ 2147483647 w 3570"/>
                  <a:gd name="T65" fmla="*/ 2147483647 h 3106"/>
                  <a:gd name="T66" fmla="*/ 2147483647 w 3570"/>
                  <a:gd name="T67" fmla="*/ 2147483647 h 3106"/>
                  <a:gd name="T68" fmla="*/ 2147483647 w 3570"/>
                  <a:gd name="T69" fmla="*/ 2147483647 h 3106"/>
                  <a:gd name="T70" fmla="*/ 2147483647 w 3570"/>
                  <a:gd name="T71" fmla="*/ 2147483647 h 3106"/>
                  <a:gd name="T72" fmla="*/ 2147483647 w 3570"/>
                  <a:gd name="T73" fmla="*/ 2147483647 h 3106"/>
                  <a:gd name="T74" fmla="*/ 2147483647 w 3570"/>
                  <a:gd name="T75" fmla="*/ 2147483647 h 3106"/>
                  <a:gd name="T76" fmla="*/ 2147483647 w 3570"/>
                  <a:gd name="T77" fmla="*/ 2147483647 h 3106"/>
                  <a:gd name="T78" fmla="*/ 2147483647 w 3570"/>
                  <a:gd name="T79" fmla="*/ 2147483647 h 3106"/>
                  <a:gd name="T80" fmla="*/ 2147483647 w 3570"/>
                  <a:gd name="T81" fmla="*/ 2147483647 h 3106"/>
                  <a:gd name="T82" fmla="*/ 2147483647 w 3570"/>
                  <a:gd name="T83" fmla="*/ 2147483647 h 3106"/>
                  <a:gd name="T84" fmla="*/ 2147483647 w 3570"/>
                  <a:gd name="T85" fmla="*/ 2147483647 h 3106"/>
                  <a:gd name="T86" fmla="*/ 2147483647 w 3570"/>
                  <a:gd name="T87" fmla="*/ 2147483647 h 3106"/>
                  <a:gd name="T88" fmla="*/ 2147483647 w 3570"/>
                  <a:gd name="T89" fmla="*/ 2147483647 h 3106"/>
                  <a:gd name="T90" fmla="*/ 2147483647 w 3570"/>
                  <a:gd name="T91" fmla="*/ 2147483647 h 3106"/>
                  <a:gd name="T92" fmla="*/ 2147483647 w 3570"/>
                  <a:gd name="T93" fmla="*/ 2147483647 h 3106"/>
                  <a:gd name="T94" fmla="*/ 2147483647 w 3570"/>
                  <a:gd name="T95" fmla="*/ 2147483647 h 3106"/>
                  <a:gd name="T96" fmla="*/ 2147483647 w 3570"/>
                  <a:gd name="T97" fmla="*/ 2147483647 h 3106"/>
                  <a:gd name="T98" fmla="*/ 2147483647 w 3570"/>
                  <a:gd name="T99" fmla="*/ 2147483647 h 3106"/>
                  <a:gd name="T100" fmla="*/ 2147483647 w 3570"/>
                  <a:gd name="T101" fmla="*/ 2147483647 h 3106"/>
                  <a:gd name="T102" fmla="*/ 2147483647 w 3570"/>
                  <a:gd name="T103" fmla="*/ 2147483647 h 3106"/>
                  <a:gd name="T104" fmla="*/ 2147483647 w 3570"/>
                  <a:gd name="T105" fmla="*/ 2147483647 h 3106"/>
                  <a:gd name="T106" fmla="*/ 2147483647 w 3570"/>
                  <a:gd name="T107" fmla="*/ 2147483647 h 3106"/>
                  <a:gd name="T108" fmla="*/ 2147483647 w 3570"/>
                  <a:gd name="T109" fmla="*/ 2147483647 h 3106"/>
                  <a:gd name="T110" fmla="*/ 2147483647 w 3570"/>
                  <a:gd name="T111" fmla="*/ 2147483647 h 3106"/>
                  <a:gd name="T112" fmla="*/ 2147483647 w 3570"/>
                  <a:gd name="T113" fmla="*/ 2147483647 h 3106"/>
                  <a:gd name="T114" fmla="*/ 2147483647 w 3570"/>
                  <a:gd name="T115" fmla="*/ 2147483647 h 3106"/>
                  <a:gd name="T116" fmla="*/ 2147483647 w 3570"/>
                  <a:gd name="T117" fmla="*/ 2147483647 h 3106"/>
                  <a:gd name="T118" fmla="*/ 2147483647 w 3570"/>
                  <a:gd name="T119" fmla="*/ 2147483647 h 31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70"/>
                  <a:gd name="T181" fmla="*/ 0 h 3106"/>
                  <a:gd name="T182" fmla="*/ 3570 w 3570"/>
                  <a:gd name="T183" fmla="*/ 3106 h 31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rgbClr val="000000"/>
              </a:solidFill>
              <a:ln w="9525">
                <a:noFill/>
                <a:miter lim="800000"/>
                <a:headEnd/>
                <a:tailEnd/>
              </a:ln>
            </p:spPr>
            <p:txBody>
              <a:bodyPr/>
              <a:lstStyle/>
              <a:p>
                <a:endParaRPr lang="en-US" dirty="0"/>
              </a:p>
            </p:txBody>
          </p:sp>
        </p:grpSp>
        <p:grpSp>
          <p:nvGrpSpPr>
            <p:cNvPr id="6" name="Group 134"/>
            <p:cNvGrpSpPr/>
            <p:nvPr/>
          </p:nvGrpSpPr>
          <p:grpSpPr>
            <a:xfrm>
              <a:off x="5563913" y="1972558"/>
              <a:ext cx="328052" cy="333113"/>
              <a:chOff x="-1593850" y="2911475"/>
              <a:chExt cx="1336675" cy="1355726"/>
            </a:xfrm>
            <a:solidFill>
              <a:schemeClr val="tx1"/>
            </a:solidFill>
          </p:grpSpPr>
          <p:sp>
            <p:nvSpPr>
              <p:cNvPr id="77" name="Freeform 1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8" name="Freeform 1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7" name="Group 144"/>
            <p:cNvGrpSpPr/>
            <p:nvPr/>
          </p:nvGrpSpPr>
          <p:grpSpPr>
            <a:xfrm>
              <a:off x="6304189" y="1986427"/>
              <a:ext cx="272000" cy="305846"/>
              <a:chOff x="-985838" y="2259013"/>
              <a:chExt cx="425450" cy="477838"/>
            </a:xfrm>
            <a:solidFill>
              <a:schemeClr val="tx1"/>
            </a:solidFill>
          </p:grpSpPr>
          <p:sp>
            <p:nvSpPr>
              <p:cNvPr id="72"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3"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4"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5"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6"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7182" name="Group 156"/>
            <p:cNvGrpSpPr>
              <a:grpSpLocks/>
            </p:cNvGrpSpPr>
            <p:nvPr/>
          </p:nvGrpSpPr>
          <p:grpSpPr bwMode="auto">
            <a:xfrm>
              <a:off x="6915021" y="2338555"/>
              <a:ext cx="231394" cy="334621"/>
              <a:chOff x="-1103313" y="2519363"/>
              <a:chExt cx="414338" cy="598488"/>
            </a:xfrm>
          </p:grpSpPr>
          <p:sp>
            <p:nvSpPr>
              <p:cNvPr id="7210" name="Freeform 91"/>
              <p:cNvSpPr>
                <a:spLocks noEditPoints="1"/>
              </p:cNvSpPr>
              <p:nvPr/>
            </p:nvSpPr>
            <p:spPr bwMode="auto">
              <a:xfrm>
                <a:off x="-1103313" y="2519363"/>
                <a:ext cx="414338" cy="598488"/>
              </a:xfrm>
              <a:custGeom>
                <a:avLst/>
                <a:gdLst>
                  <a:gd name="T0" fmla="*/ 2147483647 w 2347"/>
                  <a:gd name="T1" fmla="*/ 2147483647 h 3396"/>
                  <a:gd name="T2" fmla="*/ 2147483647 w 2347"/>
                  <a:gd name="T3" fmla="*/ 2147483647 h 3396"/>
                  <a:gd name="T4" fmla="*/ 2147483647 w 2347"/>
                  <a:gd name="T5" fmla="*/ 2147483647 h 3396"/>
                  <a:gd name="T6" fmla="*/ 2147483647 w 2347"/>
                  <a:gd name="T7" fmla="*/ 2147483647 h 3396"/>
                  <a:gd name="T8" fmla="*/ 2147483647 w 2347"/>
                  <a:gd name="T9" fmla="*/ 2147483647 h 3396"/>
                  <a:gd name="T10" fmla="*/ 2147483647 w 2347"/>
                  <a:gd name="T11" fmla="*/ 2147483647 h 3396"/>
                  <a:gd name="T12" fmla="*/ 2147483647 w 2347"/>
                  <a:gd name="T13" fmla="*/ 2147483647 h 3396"/>
                  <a:gd name="T14" fmla="*/ 2147483647 w 2347"/>
                  <a:gd name="T15" fmla="*/ 2147483647 h 3396"/>
                  <a:gd name="T16" fmla="*/ 2147483647 w 2347"/>
                  <a:gd name="T17" fmla="*/ 2147483647 h 3396"/>
                  <a:gd name="T18" fmla="*/ 2147483647 w 2347"/>
                  <a:gd name="T19" fmla="*/ 2147483647 h 3396"/>
                  <a:gd name="T20" fmla="*/ 2147483647 w 2347"/>
                  <a:gd name="T21" fmla="*/ 2147483647 h 3396"/>
                  <a:gd name="T22" fmla="*/ 2147483647 w 2347"/>
                  <a:gd name="T23" fmla="*/ 2147483647 h 3396"/>
                  <a:gd name="T24" fmla="*/ 2147483647 w 2347"/>
                  <a:gd name="T25" fmla="*/ 2147483647 h 3396"/>
                  <a:gd name="T26" fmla="*/ 2147483647 w 2347"/>
                  <a:gd name="T27" fmla="*/ 2147483647 h 3396"/>
                  <a:gd name="T28" fmla="*/ 2147483647 w 2347"/>
                  <a:gd name="T29" fmla="*/ 2147483647 h 3396"/>
                  <a:gd name="T30" fmla="*/ 2147483647 w 2347"/>
                  <a:gd name="T31" fmla="*/ 2147483647 h 3396"/>
                  <a:gd name="T32" fmla="*/ 2147483647 w 2347"/>
                  <a:gd name="T33" fmla="*/ 2147483647 h 3396"/>
                  <a:gd name="T34" fmla="*/ 2147483647 w 2347"/>
                  <a:gd name="T35" fmla="*/ 2147483647 h 3396"/>
                  <a:gd name="T36" fmla="*/ 2147483647 w 2347"/>
                  <a:gd name="T37" fmla="*/ 2147483647 h 3396"/>
                  <a:gd name="T38" fmla="*/ 2147483647 w 2347"/>
                  <a:gd name="T39" fmla="*/ 2147483647 h 3396"/>
                  <a:gd name="T40" fmla="*/ 2147483647 w 2347"/>
                  <a:gd name="T41" fmla="*/ 2147483647 h 3396"/>
                  <a:gd name="T42" fmla="*/ 2147483647 w 2347"/>
                  <a:gd name="T43" fmla="*/ 2147483647 h 3396"/>
                  <a:gd name="T44" fmla="*/ 2147483647 w 2347"/>
                  <a:gd name="T45" fmla="*/ 2147483647 h 3396"/>
                  <a:gd name="T46" fmla="*/ 2147483647 w 2347"/>
                  <a:gd name="T47" fmla="*/ 2147483647 h 3396"/>
                  <a:gd name="T48" fmla="*/ 2147483647 w 2347"/>
                  <a:gd name="T49" fmla="*/ 2147483647 h 3396"/>
                  <a:gd name="T50" fmla="*/ 2147483647 w 2347"/>
                  <a:gd name="T51" fmla="*/ 2147483647 h 3396"/>
                  <a:gd name="T52" fmla="*/ 2147483647 w 2347"/>
                  <a:gd name="T53" fmla="*/ 2147483647 h 3396"/>
                  <a:gd name="T54" fmla="*/ 2147483647 w 2347"/>
                  <a:gd name="T55" fmla="*/ 2147483647 h 3396"/>
                  <a:gd name="T56" fmla="*/ 2147483647 w 2347"/>
                  <a:gd name="T57" fmla="*/ 2147483647 h 3396"/>
                  <a:gd name="T58" fmla="*/ 2147483647 w 2347"/>
                  <a:gd name="T59" fmla="*/ 0 h 3396"/>
                  <a:gd name="T60" fmla="*/ 2147483647 w 2347"/>
                  <a:gd name="T61" fmla="*/ 2147483647 h 3396"/>
                  <a:gd name="T62" fmla="*/ 2147483647 w 2347"/>
                  <a:gd name="T63" fmla="*/ 2147483647 h 3396"/>
                  <a:gd name="T64" fmla="*/ 2147483647 w 2347"/>
                  <a:gd name="T65" fmla="*/ 2147483647 h 3396"/>
                  <a:gd name="T66" fmla="*/ 2147483647 w 2347"/>
                  <a:gd name="T67" fmla="*/ 2147483647 h 3396"/>
                  <a:gd name="T68" fmla="*/ 2147483647 w 2347"/>
                  <a:gd name="T69" fmla="*/ 2147483647 h 3396"/>
                  <a:gd name="T70" fmla="*/ 2147483647 w 2347"/>
                  <a:gd name="T71" fmla="*/ 2147483647 h 3396"/>
                  <a:gd name="T72" fmla="*/ 2147483647 w 2347"/>
                  <a:gd name="T73" fmla="*/ 2147483647 h 3396"/>
                  <a:gd name="T74" fmla="*/ 2147483647 w 2347"/>
                  <a:gd name="T75" fmla="*/ 2147483647 h 3396"/>
                  <a:gd name="T76" fmla="*/ 2147483647 w 2347"/>
                  <a:gd name="T77" fmla="*/ 2147483647 h 3396"/>
                  <a:gd name="T78" fmla="*/ 2147483647 w 2347"/>
                  <a:gd name="T79" fmla="*/ 2147483647 h 3396"/>
                  <a:gd name="T80" fmla="*/ 2147483647 w 2347"/>
                  <a:gd name="T81" fmla="*/ 2147483647 h 3396"/>
                  <a:gd name="T82" fmla="*/ 2147483647 w 2347"/>
                  <a:gd name="T83" fmla="*/ 2147483647 h 3396"/>
                  <a:gd name="T84" fmla="*/ 2147483647 w 2347"/>
                  <a:gd name="T85" fmla="*/ 2147483647 h 3396"/>
                  <a:gd name="T86" fmla="*/ 2147483647 w 2347"/>
                  <a:gd name="T87" fmla="*/ 2147483647 h 3396"/>
                  <a:gd name="T88" fmla="*/ 2147483647 w 2347"/>
                  <a:gd name="T89" fmla="*/ 2147483647 h 3396"/>
                  <a:gd name="T90" fmla="*/ 2147483647 w 2347"/>
                  <a:gd name="T91" fmla="*/ 2147483647 h 3396"/>
                  <a:gd name="T92" fmla="*/ 2147483647 w 2347"/>
                  <a:gd name="T93" fmla="*/ 2147483647 h 3396"/>
                  <a:gd name="T94" fmla="*/ 2147483647 w 2347"/>
                  <a:gd name="T95" fmla="*/ 2147483647 h 3396"/>
                  <a:gd name="T96" fmla="*/ 2147483647 w 2347"/>
                  <a:gd name="T97" fmla="*/ 2147483647 h 3396"/>
                  <a:gd name="T98" fmla="*/ 2147483647 w 2347"/>
                  <a:gd name="T99" fmla="*/ 2147483647 h 3396"/>
                  <a:gd name="T100" fmla="*/ 2147483647 w 2347"/>
                  <a:gd name="T101" fmla="*/ 2147483647 h 3396"/>
                  <a:gd name="T102" fmla="*/ 2147483647 w 2347"/>
                  <a:gd name="T103" fmla="*/ 2147483647 h 3396"/>
                  <a:gd name="T104" fmla="*/ 2147483647 w 2347"/>
                  <a:gd name="T105" fmla="*/ 2147483647 h 3396"/>
                  <a:gd name="T106" fmla="*/ 2147483647 w 2347"/>
                  <a:gd name="T107" fmla="*/ 2147483647 h 3396"/>
                  <a:gd name="T108" fmla="*/ 2147483647 w 2347"/>
                  <a:gd name="T109" fmla="*/ 2147483647 h 33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47"/>
                  <a:gd name="T166" fmla="*/ 0 h 3396"/>
                  <a:gd name="T167" fmla="*/ 2347 w 2347"/>
                  <a:gd name="T168" fmla="*/ 3396 h 33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solidFill>
                <a:srgbClr val="000000"/>
              </a:solidFill>
              <a:ln w="9525">
                <a:noFill/>
                <a:miter lim="800000"/>
                <a:headEnd/>
                <a:tailEnd/>
              </a:ln>
            </p:spPr>
            <p:txBody>
              <a:bodyPr/>
              <a:lstStyle/>
              <a:p>
                <a:endParaRPr lang="en-US" dirty="0"/>
              </a:p>
            </p:txBody>
          </p:sp>
          <p:sp>
            <p:nvSpPr>
              <p:cNvPr id="7211" name="Freeform 92"/>
              <p:cNvSpPr>
                <a:spLocks noEditPoints="1"/>
              </p:cNvSpPr>
              <p:nvPr/>
            </p:nvSpPr>
            <p:spPr bwMode="auto">
              <a:xfrm>
                <a:off x="-1041401" y="2757488"/>
                <a:ext cx="96838" cy="79375"/>
              </a:xfrm>
              <a:custGeom>
                <a:avLst/>
                <a:gdLst>
                  <a:gd name="T0" fmla="*/ 2147483647 w 546"/>
                  <a:gd name="T1" fmla="*/ 2147483647 h 453"/>
                  <a:gd name="T2" fmla="*/ 2147483647 w 546"/>
                  <a:gd name="T3" fmla="*/ 2147483647 h 453"/>
                  <a:gd name="T4" fmla="*/ 2147483647 w 546"/>
                  <a:gd name="T5" fmla="*/ 2147483647 h 453"/>
                  <a:gd name="T6" fmla="*/ 2147483647 w 546"/>
                  <a:gd name="T7" fmla="*/ 2147483647 h 453"/>
                  <a:gd name="T8" fmla="*/ 2147483647 w 546"/>
                  <a:gd name="T9" fmla="*/ 2147483647 h 453"/>
                  <a:gd name="T10" fmla="*/ 2147483647 w 546"/>
                  <a:gd name="T11" fmla="*/ 2147483647 h 453"/>
                  <a:gd name="T12" fmla="*/ 2147483647 w 546"/>
                  <a:gd name="T13" fmla="*/ 2147483647 h 453"/>
                  <a:gd name="T14" fmla="*/ 2147483647 w 546"/>
                  <a:gd name="T15" fmla="*/ 2147483647 h 453"/>
                  <a:gd name="T16" fmla="*/ 2147483647 w 546"/>
                  <a:gd name="T17" fmla="*/ 2147483647 h 453"/>
                  <a:gd name="T18" fmla="*/ 2147483647 w 546"/>
                  <a:gd name="T19" fmla="*/ 2147483647 h 453"/>
                  <a:gd name="T20" fmla="*/ 2147483647 w 546"/>
                  <a:gd name="T21" fmla="*/ 2147483647 h 453"/>
                  <a:gd name="T22" fmla="*/ 2147483647 w 546"/>
                  <a:gd name="T23" fmla="*/ 2147483647 h 453"/>
                  <a:gd name="T24" fmla="*/ 2147483647 w 546"/>
                  <a:gd name="T25" fmla="*/ 2147483647 h 453"/>
                  <a:gd name="T26" fmla="*/ 2147483647 w 546"/>
                  <a:gd name="T27" fmla="*/ 2147483647 h 453"/>
                  <a:gd name="T28" fmla="*/ 2147483647 w 546"/>
                  <a:gd name="T29" fmla="*/ 2147483647 h 453"/>
                  <a:gd name="T30" fmla="*/ 2147483647 w 546"/>
                  <a:gd name="T31" fmla="*/ 2147483647 h 453"/>
                  <a:gd name="T32" fmla="*/ 2147483647 w 546"/>
                  <a:gd name="T33" fmla="*/ 2147483647 h 453"/>
                  <a:gd name="T34" fmla="*/ 2147483647 w 546"/>
                  <a:gd name="T35" fmla="*/ 2147483647 h 453"/>
                  <a:gd name="T36" fmla="*/ 2147483647 w 546"/>
                  <a:gd name="T37" fmla="*/ 2147483647 h 453"/>
                  <a:gd name="T38" fmla="*/ 2147483647 w 546"/>
                  <a:gd name="T39" fmla="*/ 2147483647 h 453"/>
                  <a:gd name="T40" fmla="*/ 2147483647 w 546"/>
                  <a:gd name="T41" fmla="*/ 2147483647 h 453"/>
                  <a:gd name="T42" fmla="*/ 2147483647 w 546"/>
                  <a:gd name="T43" fmla="*/ 2147483647 h 453"/>
                  <a:gd name="T44" fmla="*/ 2147483647 w 546"/>
                  <a:gd name="T45" fmla="*/ 2147483647 h 453"/>
                  <a:gd name="T46" fmla="*/ 2147483647 w 546"/>
                  <a:gd name="T47" fmla="*/ 2147483647 h 453"/>
                  <a:gd name="T48" fmla="*/ 2147483647 w 546"/>
                  <a:gd name="T49" fmla="*/ 2147483647 h 453"/>
                  <a:gd name="T50" fmla="*/ 2147483647 w 546"/>
                  <a:gd name="T51" fmla="*/ 2147483647 h 453"/>
                  <a:gd name="T52" fmla="*/ 2147483647 w 546"/>
                  <a:gd name="T53" fmla="*/ 2147483647 h 453"/>
                  <a:gd name="T54" fmla="*/ 2147483647 w 546"/>
                  <a:gd name="T55" fmla="*/ 2147483647 h 453"/>
                  <a:gd name="T56" fmla="*/ 2147483647 w 546"/>
                  <a:gd name="T57" fmla="*/ 2147483647 h 453"/>
                  <a:gd name="T58" fmla="*/ 2147483647 w 546"/>
                  <a:gd name="T59" fmla="*/ 2147483647 h 453"/>
                  <a:gd name="T60" fmla="*/ 2147483647 w 546"/>
                  <a:gd name="T61" fmla="*/ 2147483647 h 453"/>
                  <a:gd name="T62" fmla="*/ 2147483647 w 546"/>
                  <a:gd name="T63" fmla="*/ 2147483647 h 453"/>
                  <a:gd name="T64" fmla="*/ 2147483647 w 546"/>
                  <a:gd name="T65" fmla="*/ 2147483647 h 453"/>
                  <a:gd name="T66" fmla="*/ 2147483647 w 546"/>
                  <a:gd name="T67" fmla="*/ 2147483647 h 453"/>
                  <a:gd name="T68" fmla="*/ 2147483647 w 546"/>
                  <a:gd name="T69" fmla="*/ 2147483647 h 453"/>
                  <a:gd name="T70" fmla="*/ 0 w 546"/>
                  <a:gd name="T71" fmla="*/ 2147483647 h 453"/>
                  <a:gd name="T72" fmla="*/ 2147483647 w 546"/>
                  <a:gd name="T73" fmla="*/ 2147483647 h 453"/>
                  <a:gd name="T74" fmla="*/ 2147483647 w 546"/>
                  <a:gd name="T75" fmla="*/ 2147483647 h 453"/>
                  <a:gd name="T76" fmla="*/ 2147483647 w 546"/>
                  <a:gd name="T77" fmla="*/ 2147483647 h 453"/>
                  <a:gd name="T78" fmla="*/ 2147483647 w 546"/>
                  <a:gd name="T79" fmla="*/ 2147483647 h 453"/>
                  <a:gd name="T80" fmla="*/ 2147483647 w 546"/>
                  <a:gd name="T81" fmla="*/ 2147483647 h 453"/>
                  <a:gd name="T82" fmla="*/ 2147483647 w 546"/>
                  <a:gd name="T83" fmla="*/ 2147483647 h 453"/>
                  <a:gd name="T84" fmla="*/ 2147483647 w 546"/>
                  <a:gd name="T85" fmla="*/ 2147483647 h 453"/>
                  <a:gd name="T86" fmla="*/ 2147483647 w 546"/>
                  <a:gd name="T87" fmla="*/ 0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6"/>
                  <a:gd name="T133" fmla="*/ 0 h 453"/>
                  <a:gd name="T134" fmla="*/ 546 w 546"/>
                  <a:gd name="T135" fmla="*/ 453 h 4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solidFill>
                <a:srgbClr val="000000"/>
              </a:solidFill>
              <a:ln w="9525">
                <a:noFill/>
                <a:miter lim="800000"/>
                <a:headEnd/>
                <a:tailEnd/>
              </a:ln>
            </p:spPr>
            <p:txBody>
              <a:bodyPr/>
              <a:lstStyle/>
              <a:p>
                <a:endParaRPr lang="en-US" dirty="0"/>
              </a:p>
            </p:txBody>
          </p:sp>
          <p:sp>
            <p:nvSpPr>
              <p:cNvPr id="7212" name="Freeform 93"/>
              <p:cNvSpPr>
                <a:spLocks noEditPoints="1"/>
              </p:cNvSpPr>
              <p:nvPr/>
            </p:nvSpPr>
            <p:spPr bwMode="auto">
              <a:xfrm>
                <a:off x="-1041401" y="2859088"/>
                <a:ext cx="96838" cy="82550"/>
              </a:xfrm>
              <a:custGeom>
                <a:avLst/>
                <a:gdLst>
                  <a:gd name="T0" fmla="*/ 2147483647 w 546"/>
                  <a:gd name="T1" fmla="*/ 2147483647 h 465"/>
                  <a:gd name="T2" fmla="*/ 2147483647 w 546"/>
                  <a:gd name="T3" fmla="*/ 2147483647 h 465"/>
                  <a:gd name="T4" fmla="*/ 2147483647 w 546"/>
                  <a:gd name="T5" fmla="*/ 2147483647 h 465"/>
                  <a:gd name="T6" fmla="*/ 2147483647 w 546"/>
                  <a:gd name="T7" fmla="*/ 2147483647 h 465"/>
                  <a:gd name="T8" fmla="*/ 2147483647 w 546"/>
                  <a:gd name="T9" fmla="*/ 2147483647 h 465"/>
                  <a:gd name="T10" fmla="*/ 2147483647 w 546"/>
                  <a:gd name="T11" fmla="*/ 2147483647 h 465"/>
                  <a:gd name="T12" fmla="*/ 2147483647 w 546"/>
                  <a:gd name="T13" fmla="*/ 2147483647 h 465"/>
                  <a:gd name="T14" fmla="*/ 2147483647 w 546"/>
                  <a:gd name="T15" fmla="*/ 2147483647 h 465"/>
                  <a:gd name="T16" fmla="*/ 2147483647 w 546"/>
                  <a:gd name="T17" fmla="*/ 2147483647 h 465"/>
                  <a:gd name="T18" fmla="*/ 2147483647 w 546"/>
                  <a:gd name="T19" fmla="*/ 2147483647 h 465"/>
                  <a:gd name="T20" fmla="*/ 2147483647 w 546"/>
                  <a:gd name="T21" fmla="*/ 2147483647 h 465"/>
                  <a:gd name="T22" fmla="*/ 2147483647 w 546"/>
                  <a:gd name="T23" fmla="*/ 2147483647 h 465"/>
                  <a:gd name="T24" fmla="*/ 2147483647 w 546"/>
                  <a:gd name="T25" fmla="*/ 2147483647 h 465"/>
                  <a:gd name="T26" fmla="*/ 2147483647 w 546"/>
                  <a:gd name="T27" fmla="*/ 2147483647 h 465"/>
                  <a:gd name="T28" fmla="*/ 2147483647 w 546"/>
                  <a:gd name="T29" fmla="*/ 2147483647 h 465"/>
                  <a:gd name="T30" fmla="*/ 2147483647 w 546"/>
                  <a:gd name="T31" fmla="*/ 2147483647 h 465"/>
                  <a:gd name="T32" fmla="*/ 2147483647 w 546"/>
                  <a:gd name="T33" fmla="*/ 2147483647 h 465"/>
                  <a:gd name="T34" fmla="*/ 2147483647 w 546"/>
                  <a:gd name="T35" fmla="*/ 2147483647 h 465"/>
                  <a:gd name="T36" fmla="*/ 2147483647 w 546"/>
                  <a:gd name="T37" fmla="*/ 2147483647 h 465"/>
                  <a:gd name="T38" fmla="*/ 2147483647 w 546"/>
                  <a:gd name="T39" fmla="*/ 2147483647 h 465"/>
                  <a:gd name="T40" fmla="*/ 2147483647 w 546"/>
                  <a:gd name="T41" fmla="*/ 2147483647 h 465"/>
                  <a:gd name="T42" fmla="*/ 2147483647 w 546"/>
                  <a:gd name="T43" fmla="*/ 2147483647 h 465"/>
                  <a:gd name="T44" fmla="*/ 2147483647 w 546"/>
                  <a:gd name="T45" fmla="*/ 2147483647 h 465"/>
                  <a:gd name="T46" fmla="*/ 2147483647 w 546"/>
                  <a:gd name="T47" fmla="*/ 2147483647 h 465"/>
                  <a:gd name="T48" fmla="*/ 2147483647 w 546"/>
                  <a:gd name="T49" fmla="*/ 2147483647 h 465"/>
                  <a:gd name="T50" fmla="*/ 2147483647 w 546"/>
                  <a:gd name="T51" fmla="*/ 2147483647 h 465"/>
                  <a:gd name="T52" fmla="*/ 2147483647 w 546"/>
                  <a:gd name="T53" fmla="*/ 2147483647 h 465"/>
                  <a:gd name="T54" fmla="*/ 2147483647 w 546"/>
                  <a:gd name="T55" fmla="*/ 2147483647 h 465"/>
                  <a:gd name="T56" fmla="*/ 2147483647 w 546"/>
                  <a:gd name="T57" fmla="*/ 2147483647 h 465"/>
                  <a:gd name="T58" fmla="*/ 2147483647 w 546"/>
                  <a:gd name="T59" fmla="*/ 2147483647 h 465"/>
                  <a:gd name="T60" fmla="*/ 2147483647 w 546"/>
                  <a:gd name="T61" fmla="*/ 2147483647 h 465"/>
                  <a:gd name="T62" fmla="*/ 2147483647 w 546"/>
                  <a:gd name="T63" fmla="*/ 2147483647 h 465"/>
                  <a:gd name="T64" fmla="*/ 2147483647 w 546"/>
                  <a:gd name="T65" fmla="*/ 2147483647 h 465"/>
                  <a:gd name="T66" fmla="*/ 2147483647 w 546"/>
                  <a:gd name="T67" fmla="*/ 2147483647 h 465"/>
                  <a:gd name="T68" fmla="*/ 2147483647 w 546"/>
                  <a:gd name="T69" fmla="*/ 2147483647 h 465"/>
                  <a:gd name="T70" fmla="*/ 0 w 546"/>
                  <a:gd name="T71" fmla="*/ 2147483647 h 465"/>
                  <a:gd name="T72" fmla="*/ 2147483647 w 546"/>
                  <a:gd name="T73" fmla="*/ 2147483647 h 465"/>
                  <a:gd name="T74" fmla="*/ 2147483647 w 546"/>
                  <a:gd name="T75" fmla="*/ 2147483647 h 465"/>
                  <a:gd name="T76" fmla="*/ 2147483647 w 546"/>
                  <a:gd name="T77" fmla="*/ 2147483647 h 465"/>
                  <a:gd name="T78" fmla="*/ 2147483647 w 546"/>
                  <a:gd name="T79" fmla="*/ 2147483647 h 465"/>
                  <a:gd name="T80" fmla="*/ 2147483647 w 546"/>
                  <a:gd name="T81" fmla="*/ 2147483647 h 465"/>
                  <a:gd name="T82" fmla="*/ 2147483647 w 546"/>
                  <a:gd name="T83" fmla="*/ 2147483647 h 465"/>
                  <a:gd name="T84" fmla="*/ 2147483647 w 546"/>
                  <a:gd name="T85" fmla="*/ 2147483647 h 465"/>
                  <a:gd name="T86" fmla="*/ 2147483647 w 546"/>
                  <a:gd name="T87" fmla="*/ 0 h 4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6"/>
                  <a:gd name="T133" fmla="*/ 0 h 465"/>
                  <a:gd name="T134" fmla="*/ 546 w 546"/>
                  <a:gd name="T135" fmla="*/ 465 h 4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solidFill>
                <a:srgbClr val="000000"/>
              </a:solidFill>
              <a:ln w="9525">
                <a:noFill/>
                <a:miter lim="800000"/>
                <a:headEnd/>
                <a:tailEnd/>
              </a:ln>
            </p:spPr>
            <p:txBody>
              <a:bodyPr/>
              <a:lstStyle/>
              <a:p>
                <a:endParaRPr lang="en-US" dirty="0"/>
              </a:p>
            </p:txBody>
          </p:sp>
          <p:sp>
            <p:nvSpPr>
              <p:cNvPr id="7213" name="Freeform 94"/>
              <p:cNvSpPr>
                <a:spLocks noEditPoints="1"/>
              </p:cNvSpPr>
              <p:nvPr/>
            </p:nvSpPr>
            <p:spPr bwMode="auto">
              <a:xfrm>
                <a:off x="-1041401" y="2962275"/>
                <a:ext cx="96838" cy="82550"/>
              </a:xfrm>
              <a:custGeom>
                <a:avLst/>
                <a:gdLst>
                  <a:gd name="T0" fmla="*/ 2147483647 w 546"/>
                  <a:gd name="T1" fmla="*/ 2147483647 h 470"/>
                  <a:gd name="T2" fmla="*/ 2147483647 w 546"/>
                  <a:gd name="T3" fmla="*/ 2147483647 h 470"/>
                  <a:gd name="T4" fmla="*/ 2147483647 w 546"/>
                  <a:gd name="T5" fmla="*/ 2147483647 h 470"/>
                  <a:gd name="T6" fmla="*/ 2147483647 w 546"/>
                  <a:gd name="T7" fmla="*/ 2147483647 h 470"/>
                  <a:gd name="T8" fmla="*/ 2147483647 w 546"/>
                  <a:gd name="T9" fmla="*/ 2147483647 h 470"/>
                  <a:gd name="T10" fmla="*/ 2147483647 w 546"/>
                  <a:gd name="T11" fmla="*/ 2147483647 h 470"/>
                  <a:gd name="T12" fmla="*/ 2147483647 w 546"/>
                  <a:gd name="T13" fmla="*/ 2147483647 h 470"/>
                  <a:gd name="T14" fmla="*/ 2147483647 w 546"/>
                  <a:gd name="T15" fmla="*/ 2147483647 h 470"/>
                  <a:gd name="T16" fmla="*/ 2147483647 w 546"/>
                  <a:gd name="T17" fmla="*/ 2147483647 h 470"/>
                  <a:gd name="T18" fmla="*/ 2147483647 w 546"/>
                  <a:gd name="T19" fmla="*/ 2147483647 h 470"/>
                  <a:gd name="T20" fmla="*/ 2147483647 w 546"/>
                  <a:gd name="T21" fmla="*/ 2147483647 h 470"/>
                  <a:gd name="T22" fmla="*/ 2147483647 w 546"/>
                  <a:gd name="T23" fmla="*/ 2147483647 h 470"/>
                  <a:gd name="T24" fmla="*/ 2147483647 w 546"/>
                  <a:gd name="T25" fmla="*/ 2147483647 h 470"/>
                  <a:gd name="T26" fmla="*/ 2147483647 w 546"/>
                  <a:gd name="T27" fmla="*/ 2147483647 h 470"/>
                  <a:gd name="T28" fmla="*/ 2147483647 w 546"/>
                  <a:gd name="T29" fmla="*/ 2147483647 h 470"/>
                  <a:gd name="T30" fmla="*/ 2147483647 w 546"/>
                  <a:gd name="T31" fmla="*/ 2147483647 h 470"/>
                  <a:gd name="T32" fmla="*/ 2147483647 w 546"/>
                  <a:gd name="T33" fmla="*/ 2147483647 h 470"/>
                  <a:gd name="T34" fmla="*/ 2147483647 w 546"/>
                  <a:gd name="T35" fmla="*/ 2147483647 h 470"/>
                  <a:gd name="T36" fmla="*/ 2147483647 w 546"/>
                  <a:gd name="T37" fmla="*/ 2147483647 h 470"/>
                  <a:gd name="T38" fmla="*/ 2147483647 w 546"/>
                  <a:gd name="T39" fmla="*/ 2147483647 h 470"/>
                  <a:gd name="T40" fmla="*/ 2147483647 w 546"/>
                  <a:gd name="T41" fmla="*/ 2147483647 h 470"/>
                  <a:gd name="T42" fmla="*/ 2147483647 w 546"/>
                  <a:gd name="T43" fmla="*/ 2147483647 h 470"/>
                  <a:gd name="T44" fmla="*/ 2147483647 w 546"/>
                  <a:gd name="T45" fmla="*/ 2147483647 h 470"/>
                  <a:gd name="T46" fmla="*/ 2147483647 w 546"/>
                  <a:gd name="T47" fmla="*/ 2147483647 h 470"/>
                  <a:gd name="T48" fmla="*/ 2147483647 w 546"/>
                  <a:gd name="T49" fmla="*/ 0 h 470"/>
                  <a:gd name="T50" fmla="*/ 2147483647 w 546"/>
                  <a:gd name="T51" fmla="*/ 2147483647 h 470"/>
                  <a:gd name="T52" fmla="*/ 2147483647 w 546"/>
                  <a:gd name="T53" fmla="*/ 2147483647 h 470"/>
                  <a:gd name="T54" fmla="*/ 2147483647 w 546"/>
                  <a:gd name="T55" fmla="*/ 2147483647 h 470"/>
                  <a:gd name="T56" fmla="*/ 2147483647 w 546"/>
                  <a:gd name="T57" fmla="*/ 2147483647 h 470"/>
                  <a:gd name="T58" fmla="*/ 2147483647 w 546"/>
                  <a:gd name="T59" fmla="*/ 2147483647 h 470"/>
                  <a:gd name="T60" fmla="*/ 2147483647 w 546"/>
                  <a:gd name="T61" fmla="*/ 2147483647 h 470"/>
                  <a:gd name="T62" fmla="*/ 2147483647 w 546"/>
                  <a:gd name="T63" fmla="*/ 2147483647 h 470"/>
                  <a:gd name="T64" fmla="*/ 2147483647 w 546"/>
                  <a:gd name="T65" fmla="*/ 2147483647 h 470"/>
                  <a:gd name="T66" fmla="*/ 2147483647 w 546"/>
                  <a:gd name="T67" fmla="*/ 2147483647 h 470"/>
                  <a:gd name="T68" fmla="*/ 2147483647 w 546"/>
                  <a:gd name="T69" fmla="*/ 2147483647 h 470"/>
                  <a:gd name="T70" fmla="*/ 0 w 546"/>
                  <a:gd name="T71" fmla="*/ 2147483647 h 470"/>
                  <a:gd name="T72" fmla="*/ 2147483647 w 546"/>
                  <a:gd name="T73" fmla="*/ 2147483647 h 470"/>
                  <a:gd name="T74" fmla="*/ 2147483647 w 546"/>
                  <a:gd name="T75" fmla="*/ 2147483647 h 470"/>
                  <a:gd name="T76" fmla="*/ 2147483647 w 546"/>
                  <a:gd name="T77" fmla="*/ 2147483647 h 470"/>
                  <a:gd name="T78" fmla="*/ 2147483647 w 546"/>
                  <a:gd name="T79" fmla="*/ 2147483647 h 470"/>
                  <a:gd name="T80" fmla="*/ 2147483647 w 546"/>
                  <a:gd name="T81" fmla="*/ 2147483647 h 470"/>
                  <a:gd name="T82" fmla="*/ 2147483647 w 546"/>
                  <a:gd name="T83" fmla="*/ 2147483647 h 470"/>
                  <a:gd name="T84" fmla="*/ 2147483647 w 546"/>
                  <a:gd name="T85" fmla="*/ 2147483647 h 470"/>
                  <a:gd name="T86" fmla="*/ 2147483647 w 546"/>
                  <a:gd name="T87" fmla="*/ 0 h 4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6"/>
                  <a:gd name="T133" fmla="*/ 0 h 470"/>
                  <a:gd name="T134" fmla="*/ 546 w 546"/>
                  <a:gd name="T135" fmla="*/ 470 h 4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solidFill>
                <a:srgbClr val="000000"/>
              </a:solidFill>
              <a:ln w="9525">
                <a:noFill/>
                <a:miter lim="800000"/>
                <a:headEnd/>
                <a:tailEnd/>
              </a:ln>
            </p:spPr>
            <p:txBody>
              <a:bodyPr/>
              <a:lstStyle/>
              <a:p>
                <a:endParaRPr lang="en-US" dirty="0"/>
              </a:p>
            </p:txBody>
          </p:sp>
          <p:sp>
            <p:nvSpPr>
              <p:cNvPr id="7214" name="Freeform 95"/>
              <p:cNvSpPr>
                <a:spLocks/>
              </p:cNvSpPr>
              <p:nvPr/>
            </p:nvSpPr>
            <p:spPr bwMode="auto">
              <a:xfrm>
                <a:off x="-919163" y="2792413"/>
                <a:ext cx="169863" cy="17463"/>
              </a:xfrm>
              <a:custGeom>
                <a:avLst/>
                <a:gdLst>
                  <a:gd name="T0" fmla="*/ 2147483647 w 969"/>
                  <a:gd name="T1" fmla="*/ 0 h 106"/>
                  <a:gd name="T2" fmla="*/ 2147483647 w 969"/>
                  <a:gd name="T3" fmla="*/ 0 h 106"/>
                  <a:gd name="T4" fmla="*/ 2147483647 w 969"/>
                  <a:gd name="T5" fmla="*/ 2147483647 h 106"/>
                  <a:gd name="T6" fmla="*/ 2147483647 w 969"/>
                  <a:gd name="T7" fmla="*/ 2147483647 h 106"/>
                  <a:gd name="T8" fmla="*/ 2147483647 w 969"/>
                  <a:gd name="T9" fmla="*/ 2147483647 h 106"/>
                  <a:gd name="T10" fmla="*/ 2147483647 w 969"/>
                  <a:gd name="T11" fmla="*/ 2147483647 h 106"/>
                  <a:gd name="T12" fmla="*/ 2147483647 w 969"/>
                  <a:gd name="T13" fmla="*/ 2147483647 h 106"/>
                  <a:gd name="T14" fmla="*/ 2147483647 w 969"/>
                  <a:gd name="T15" fmla="*/ 2147483647 h 106"/>
                  <a:gd name="T16" fmla="*/ 2147483647 w 969"/>
                  <a:gd name="T17" fmla="*/ 2147483647 h 106"/>
                  <a:gd name="T18" fmla="*/ 2147483647 w 969"/>
                  <a:gd name="T19" fmla="*/ 2147483647 h 106"/>
                  <a:gd name="T20" fmla="*/ 2147483647 w 969"/>
                  <a:gd name="T21" fmla="*/ 2147483647 h 106"/>
                  <a:gd name="T22" fmla="*/ 2147483647 w 969"/>
                  <a:gd name="T23" fmla="*/ 2147483647 h 106"/>
                  <a:gd name="T24" fmla="*/ 2147483647 w 969"/>
                  <a:gd name="T25" fmla="*/ 2147483647 h 106"/>
                  <a:gd name="T26" fmla="*/ 2147483647 w 969"/>
                  <a:gd name="T27" fmla="*/ 2147483647 h 106"/>
                  <a:gd name="T28" fmla="*/ 2147483647 w 969"/>
                  <a:gd name="T29" fmla="*/ 2147483647 h 106"/>
                  <a:gd name="T30" fmla="*/ 2147483647 w 969"/>
                  <a:gd name="T31" fmla="*/ 2147483647 h 106"/>
                  <a:gd name="T32" fmla="*/ 2147483647 w 969"/>
                  <a:gd name="T33" fmla="*/ 2147483647 h 106"/>
                  <a:gd name="T34" fmla="*/ 0 w 969"/>
                  <a:gd name="T35" fmla="*/ 2147483647 h 106"/>
                  <a:gd name="T36" fmla="*/ 2147483647 w 969"/>
                  <a:gd name="T37" fmla="*/ 2147483647 h 106"/>
                  <a:gd name="T38" fmla="*/ 2147483647 w 969"/>
                  <a:gd name="T39" fmla="*/ 2147483647 h 106"/>
                  <a:gd name="T40" fmla="*/ 2147483647 w 969"/>
                  <a:gd name="T41" fmla="*/ 2147483647 h 106"/>
                  <a:gd name="T42" fmla="*/ 2147483647 w 969"/>
                  <a:gd name="T43" fmla="*/ 2147483647 h 106"/>
                  <a:gd name="T44" fmla="*/ 2147483647 w 969"/>
                  <a:gd name="T45" fmla="*/ 0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9"/>
                  <a:gd name="T70" fmla="*/ 0 h 106"/>
                  <a:gd name="T71" fmla="*/ 969 w 969"/>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solidFill>
                <a:srgbClr val="000000"/>
              </a:solidFill>
              <a:ln w="9525">
                <a:noFill/>
                <a:miter lim="800000"/>
                <a:headEnd/>
                <a:tailEnd/>
              </a:ln>
            </p:spPr>
            <p:txBody>
              <a:bodyPr/>
              <a:lstStyle/>
              <a:p>
                <a:endParaRPr lang="en-US" dirty="0"/>
              </a:p>
            </p:txBody>
          </p:sp>
          <p:sp>
            <p:nvSpPr>
              <p:cNvPr id="7215" name="Freeform 96"/>
              <p:cNvSpPr>
                <a:spLocks/>
              </p:cNvSpPr>
              <p:nvPr/>
            </p:nvSpPr>
            <p:spPr bwMode="auto">
              <a:xfrm>
                <a:off x="-919163" y="2882900"/>
                <a:ext cx="169863" cy="19050"/>
              </a:xfrm>
              <a:custGeom>
                <a:avLst/>
                <a:gdLst>
                  <a:gd name="T0" fmla="*/ 2147483647 w 969"/>
                  <a:gd name="T1" fmla="*/ 0 h 107"/>
                  <a:gd name="T2" fmla="*/ 2147483647 w 969"/>
                  <a:gd name="T3" fmla="*/ 0 h 107"/>
                  <a:gd name="T4" fmla="*/ 2147483647 w 969"/>
                  <a:gd name="T5" fmla="*/ 2147483647 h 107"/>
                  <a:gd name="T6" fmla="*/ 2147483647 w 969"/>
                  <a:gd name="T7" fmla="*/ 2147483647 h 107"/>
                  <a:gd name="T8" fmla="*/ 2147483647 w 969"/>
                  <a:gd name="T9" fmla="*/ 2147483647 h 107"/>
                  <a:gd name="T10" fmla="*/ 2147483647 w 969"/>
                  <a:gd name="T11" fmla="*/ 2147483647 h 107"/>
                  <a:gd name="T12" fmla="*/ 2147483647 w 969"/>
                  <a:gd name="T13" fmla="*/ 2147483647 h 107"/>
                  <a:gd name="T14" fmla="*/ 2147483647 w 969"/>
                  <a:gd name="T15" fmla="*/ 2147483647 h 107"/>
                  <a:gd name="T16" fmla="*/ 2147483647 w 969"/>
                  <a:gd name="T17" fmla="*/ 2147483647 h 107"/>
                  <a:gd name="T18" fmla="*/ 2147483647 w 969"/>
                  <a:gd name="T19" fmla="*/ 2147483647 h 107"/>
                  <a:gd name="T20" fmla="*/ 2147483647 w 969"/>
                  <a:gd name="T21" fmla="*/ 2147483647 h 107"/>
                  <a:gd name="T22" fmla="*/ 2147483647 w 969"/>
                  <a:gd name="T23" fmla="*/ 2147483647 h 107"/>
                  <a:gd name="T24" fmla="*/ 2147483647 w 969"/>
                  <a:gd name="T25" fmla="*/ 2147483647 h 107"/>
                  <a:gd name="T26" fmla="*/ 2147483647 w 969"/>
                  <a:gd name="T27" fmla="*/ 2147483647 h 107"/>
                  <a:gd name="T28" fmla="*/ 2147483647 w 969"/>
                  <a:gd name="T29" fmla="*/ 2147483647 h 107"/>
                  <a:gd name="T30" fmla="*/ 2147483647 w 969"/>
                  <a:gd name="T31" fmla="*/ 2147483647 h 107"/>
                  <a:gd name="T32" fmla="*/ 2147483647 w 969"/>
                  <a:gd name="T33" fmla="*/ 2147483647 h 107"/>
                  <a:gd name="T34" fmla="*/ 0 w 969"/>
                  <a:gd name="T35" fmla="*/ 2147483647 h 107"/>
                  <a:gd name="T36" fmla="*/ 2147483647 w 969"/>
                  <a:gd name="T37" fmla="*/ 2147483647 h 107"/>
                  <a:gd name="T38" fmla="*/ 2147483647 w 969"/>
                  <a:gd name="T39" fmla="*/ 2147483647 h 107"/>
                  <a:gd name="T40" fmla="*/ 2147483647 w 969"/>
                  <a:gd name="T41" fmla="*/ 2147483647 h 107"/>
                  <a:gd name="T42" fmla="*/ 2147483647 w 969"/>
                  <a:gd name="T43" fmla="*/ 2147483647 h 107"/>
                  <a:gd name="T44" fmla="*/ 2147483647 w 969"/>
                  <a:gd name="T45" fmla="*/ 0 h 1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9"/>
                  <a:gd name="T70" fmla="*/ 0 h 107"/>
                  <a:gd name="T71" fmla="*/ 969 w 969"/>
                  <a:gd name="T72" fmla="*/ 107 h 1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solidFill>
                <a:srgbClr val="000000"/>
              </a:solidFill>
              <a:ln w="9525">
                <a:noFill/>
                <a:miter lim="800000"/>
                <a:headEnd/>
                <a:tailEnd/>
              </a:ln>
            </p:spPr>
            <p:txBody>
              <a:bodyPr/>
              <a:lstStyle/>
              <a:p>
                <a:endParaRPr lang="en-US" dirty="0"/>
              </a:p>
            </p:txBody>
          </p:sp>
          <p:sp>
            <p:nvSpPr>
              <p:cNvPr id="7216" name="Freeform 97"/>
              <p:cNvSpPr>
                <a:spLocks/>
              </p:cNvSpPr>
              <p:nvPr/>
            </p:nvSpPr>
            <p:spPr bwMode="auto">
              <a:xfrm>
                <a:off x="-919163" y="2974975"/>
                <a:ext cx="169863" cy="19050"/>
              </a:xfrm>
              <a:custGeom>
                <a:avLst/>
                <a:gdLst>
                  <a:gd name="T0" fmla="*/ 2147483647 w 969"/>
                  <a:gd name="T1" fmla="*/ 0 h 107"/>
                  <a:gd name="T2" fmla="*/ 2147483647 w 969"/>
                  <a:gd name="T3" fmla="*/ 0 h 107"/>
                  <a:gd name="T4" fmla="*/ 2147483647 w 969"/>
                  <a:gd name="T5" fmla="*/ 2147483647 h 107"/>
                  <a:gd name="T6" fmla="*/ 2147483647 w 969"/>
                  <a:gd name="T7" fmla="*/ 2147483647 h 107"/>
                  <a:gd name="T8" fmla="*/ 2147483647 w 969"/>
                  <a:gd name="T9" fmla="*/ 2147483647 h 107"/>
                  <a:gd name="T10" fmla="*/ 2147483647 w 969"/>
                  <a:gd name="T11" fmla="*/ 2147483647 h 107"/>
                  <a:gd name="T12" fmla="*/ 2147483647 w 969"/>
                  <a:gd name="T13" fmla="*/ 2147483647 h 107"/>
                  <a:gd name="T14" fmla="*/ 2147483647 w 969"/>
                  <a:gd name="T15" fmla="*/ 2147483647 h 107"/>
                  <a:gd name="T16" fmla="*/ 2147483647 w 969"/>
                  <a:gd name="T17" fmla="*/ 2147483647 h 107"/>
                  <a:gd name="T18" fmla="*/ 2147483647 w 969"/>
                  <a:gd name="T19" fmla="*/ 2147483647 h 107"/>
                  <a:gd name="T20" fmla="*/ 2147483647 w 969"/>
                  <a:gd name="T21" fmla="*/ 2147483647 h 107"/>
                  <a:gd name="T22" fmla="*/ 2147483647 w 969"/>
                  <a:gd name="T23" fmla="*/ 2147483647 h 107"/>
                  <a:gd name="T24" fmla="*/ 2147483647 w 969"/>
                  <a:gd name="T25" fmla="*/ 2147483647 h 107"/>
                  <a:gd name="T26" fmla="*/ 2147483647 w 969"/>
                  <a:gd name="T27" fmla="*/ 2147483647 h 107"/>
                  <a:gd name="T28" fmla="*/ 2147483647 w 969"/>
                  <a:gd name="T29" fmla="*/ 2147483647 h 107"/>
                  <a:gd name="T30" fmla="*/ 2147483647 w 969"/>
                  <a:gd name="T31" fmla="*/ 2147483647 h 107"/>
                  <a:gd name="T32" fmla="*/ 2147483647 w 969"/>
                  <a:gd name="T33" fmla="*/ 2147483647 h 107"/>
                  <a:gd name="T34" fmla="*/ 0 w 969"/>
                  <a:gd name="T35" fmla="*/ 2147483647 h 107"/>
                  <a:gd name="T36" fmla="*/ 2147483647 w 969"/>
                  <a:gd name="T37" fmla="*/ 2147483647 h 107"/>
                  <a:gd name="T38" fmla="*/ 2147483647 w 969"/>
                  <a:gd name="T39" fmla="*/ 2147483647 h 107"/>
                  <a:gd name="T40" fmla="*/ 2147483647 w 969"/>
                  <a:gd name="T41" fmla="*/ 2147483647 h 107"/>
                  <a:gd name="T42" fmla="*/ 2147483647 w 969"/>
                  <a:gd name="T43" fmla="*/ 2147483647 h 107"/>
                  <a:gd name="T44" fmla="*/ 2147483647 w 969"/>
                  <a:gd name="T45" fmla="*/ 0 h 1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9"/>
                  <a:gd name="T70" fmla="*/ 0 h 107"/>
                  <a:gd name="T71" fmla="*/ 969 w 969"/>
                  <a:gd name="T72" fmla="*/ 107 h 1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solidFill>
                <a:srgbClr val="000000"/>
              </a:solidFill>
              <a:ln w="9525">
                <a:noFill/>
                <a:miter lim="800000"/>
                <a:headEnd/>
                <a:tailEnd/>
              </a:ln>
            </p:spPr>
            <p:txBody>
              <a:bodyPr/>
              <a:lstStyle/>
              <a:p>
                <a:endParaRPr lang="en-US" dirty="0"/>
              </a:p>
            </p:txBody>
          </p:sp>
        </p:grpSp>
        <p:sp>
          <p:nvSpPr>
            <p:cNvPr id="7183" name="Freeform 102"/>
            <p:cNvSpPr>
              <a:spLocks noEditPoints="1"/>
            </p:cNvSpPr>
            <p:nvPr/>
          </p:nvSpPr>
          <p:spPr bwMode="auto">
            <a:xfrm>
              <a:off x="7173358" y="2805968"/>
              <a:ext cx="420849" cy="473373"/>
            </a:xfrm>
            <a:custGeom>
              <a:avLst/>
              <a:gdLst>
                <a:gd name="T0" fmla="*/ 2147483647 w 3010"/>
                <a:gd name="T1" fmla="*/ 2147483647 h 3384"/>
                <a:gd name="T2" fmla="*/ 2147483647 w 3010"/>
                <a:gd name="T3" fmla="*/ 2147483647 h 3384"/>
                <a:gd name="T4" fmla="*/ 2147483647 w 3010"/>
                <a:gd name="T5" fmla="*/ 2147483647 h 3384"/>
                <a:gd name="T6" fmla="*/ 2147483647 w 3010"/>
                <a:gd name="T7" fmla="*/ 2147483647 h 3384"/>
                <a:gd name="T8" fmla="*/ 2147483647 w 3010"/>
                <a:gd name="T9" fmla="*/ 2147483647 h 3384"/>
                <a:gd name="T10" fmla="*/ 2147483647 w 3010"/>
                <a:gd name="T11" fmla="*/ 2147483647 h 3384"/>
                <a:gd name="T12" fmla="*/ 2147483647 w 3010"/>
                <a:gd name="T13" fmla="*/ 2147483647 h 3384"/>
                <a:gd name="T14" fmla="*/ 2147483647 w 3010"/>
                <a:gd name="T15" fmla="*/ 2147483647 h 3384"/>
                <a:gd name="T16" fmla="*/ 2147483647 w 3010"/>
                <a:gd name="T17" fmla="*/ 2147483647 h 3384"/>
                <a:gd name="T18" fmla="*/ 2147483647 w 3010"/>
                <a:gd name="T19" fmla="*/ 2147483647 h 3384"/>
                <a:gd name="T20" fmla="*/ 2147483647 w 3010"/>
                <a:gd name="T21" fmla="*/ 2147483647 h 3384"/>
                <a:gd name="T22" fmla="*/ 2147483647 w 3010"/>
                <a:gd name="T23" fmla="*/ 2147483647 h 3384"/>
                <a:gd name="T24" fmla="*/ 2147483647 w 3010"/>
                <a:gd name="T25" fmla="*/ 2147483647 h 3384"/>
                <a:gd name="T26" fmla="*/ 2147483647 w 3010"/>
                <a:gd name="T27" fmla="*/ 2147483647 h 3384"/>
                <a:gd name="T28" fmla="*/ 2147483647 w 3010"/>
                <a:gd name="T29" fmla="*/ 2147483647 h 3384"/>
                <a:gd name="T30" fmla="*/ 2147483647 w 3010"/>
                <a:gd name="T31" fmla="*/ 2147483647 h 3384"/>
                <a:gd name="T32" fmla="*/ 2147483647 w 3010"/>
                <a:gd name="T33" fmla="*/ 2147483647 h 3384"/>
                <a:gd name="T34" fmla="*/ 2147483647 w 3010"/>
                <a:gd name="T35" fmla="*/ 2147483647 h 3384"/>
                <a:gd name="T36" fmla="*/ 2147483647 w 3010"/>
                <a:gd name="T37" fmla="*/ 2147483647 h 3384"/>
                <a:gd name="T38" fmla="*/ 2147483647 w 3010"/>
                <a:gd name="T39" fmla="*/ 2147483647 h 3384"/>
                <a:gd name="T40" fmla="*/ 2147483647 w 3010"/>
                <a:gd name="T41" fmla="*/ 2147483647 h 3384"/>
                <a:gd name="T42" fmla="*/ 2147483647 w 3010"/>
                <a:gd name="T43" fmla="*/ 2147483647 h 3384"/>
                <a:gd name="T44" fmla="*/ 2147483647 w 3010"/>
                <a:gd name="T45" fmla="*/ 2147483647 h 3384"/>
                <a:gd name="T46" fmla="*/ 2147483647 w 3010"/>
                <a:gd name="T47" fmla="*/ 2147483647 h 3384"/>
                <a:gd name="T48" fmla="*/ 2147483647 w 3010"/>
                <a:gd name="T49" fmla="*/ 2147483647 h 3384"/>
                <a:gd name="T50" fmla="*/ 2147483647 w 3010"/>
                <a:gd name="T51" fmla="*/ 2147483647 h 3384"/>
                <a:gd name="T52" fmla="*/ 2147483647 w 3010"/>
                <a:gd name="T53" fmla="*/ 2147483647 h 3384"/>
                <a:gd name="T54" fmla="*/ 2147483647 w 3010"/>
                <a:gd name="T55" fmla="*/ 2147483647 h 3384"/>
                <a:gd name="T56" fmla="*/ 2147483647 w 3010"/>
                <a:gd name="T57" fmla="*/ 2147483647 h 3384"/>
                <a:gd name="T58" fmla="*/ 2147483647 w 3010"/>
                <a:gd name="T59" fmla="*/ 2147483647 h 3384"/>
                <a:gd name="T60" fmla="*/ 2147483647 w 3010"/>
                <a:gd name="T61" fmla="*/ 2147483647 h 3384"/>
                <a:gd name="T62" fmla="*/ 2147483647 w 3010"/>
                <a:gd name="T63" fmla="*/ 2147483647 h 3384"/>
                <a:gd name="T64" fmla="*/ 2147483647 w 3010"/>
                <a:gd name="T65" fmla="*/ 2147483647 h 3384"/>
                <a:gd name="T66" fmla="*/ 2147483647 w 3010"/>
                <a:gd name="T67" fmla="*/ 2147483647 h 3384"/>
                <a:gd name="T68" fmla="*/ 2147483647 w 3010"/>
                <a:gd name="T69" fmla="*/ 2147483647 h 3384"/>
                <a:gd name="T70" fmla="*/ 2147483647 w 3010"/>
                <a:gd name="T71" fmla="*/ 2147483647 h 3384"/>
                <a:gd name="T72" fmla="*/ 2147483647 w 3010"/>
                <a:gd name="T73" fmla="*/ 2147483647 h 3384"/>
                <a:gd name="T74" fmla="*/ 2147483647 w 3010"/>
                <a:gd name="T75" fmla="*/ 2147483647 h 3384"/>
                <a:gd name="T76" fmla="*/ 2147483647 w 3010"/>
                <a:gd name="T77" fmla="*/ 2147483647 h 3384"/>
                <a:gd name="T78" fmla="*/ 2147483647 w 3010"/>
                <a:gd name="T79" fmla="*/ 2147483647 h 3384"/>
                <a:gd name="T80" fmla="*/ 2147483647 w 3010"/>
                <a:gd name="T81" fmla="*/ 2147483647 h 3384"/>
                <a:gd name="T82" fmla="*/ 2147483647 w 3010"/>
                <a:gd name="T83" fmla="*/ 2147483647 h 3384"/>
                <a:gd name="T84" fmla="*/ 2147483647 w 3010"/>
                <a:gd name="T85" fmla="*/ 2147483647 h 3384"/>
                <a:gd name="T86" fmla="*/ 2147483647 w 3010"/>
                <a:gd name="T87" fmla="*/ 2147483647 h 3384"/>
                <a:gd name="T88" fmla="*/ 2147483647 w 3010"/>
                <a:gd name="T89" fmla="*/ 2147483647 h 3384"/>
                <a:gd name="T90" fmla="*/ 2147483647 w 3010"/>
                <a:gd name="T91" fmla="*/ 2147483647 h 3384"/>
                <a:gd name="T92" fmla="*/ 2147483647 w 3010"/>
                <a:gd name="T93" fmla="*/ 2147483647 h 3384"/>
                <a:gd name="T94" fmla="*/ 2147483647 w 3010"/>
                <a:gd name="T95" fmla="*/ 2147483647 h 3384"/>
                <a:gd name="T96" fmla="*/ 2147483647 w 3010"/>
                <a:gd name="T97" fmla="*/ 2147483647 h 3384"/>
                <a:gd name="T98" fmla="*/ 2147483647 w 3010"/>
                <a:gd name="T99" fmla="*/ 2147483647 h 3384"/>
                <a:gd name="T100" fmla="*/ 2147483647 w 3010"/>
                <a:gd name="T101" fmla="*/ 0 h 3384"/>
                <a:gd name="T102" fmla="*/ 2147483647 w 3010"/>
                <a:gd name="T103" fmla="*/ 2147483647 h 3384"/>
                <a:gd name="T104" fmla="*/ 2147483647 w 3010"/>
                <a:gd name="T105" fmla="*/ 2147483647 h 3384"/>
                <a:gd name="T106" fmla="*/ 2147483647 w 3010"/>
                <a:gd name="T107" fmla="*/ 2147483647 h 3384"/>
                <a:gd name="T108" fmla="*/ 2147483647 w 3010"/>
                <a:gd name="T109" fmla="*/ 2147483647 h 3384"/>
                <a:gd name="T110" fmla="*/ 2147483647 w 3010"/>
                <a:gd name="T111" fmla="*/ 2147483647 h 3384"/>
                <a:gd name="T112" fmla="*/ 2147483647 w 3010"/>
                <a:gd name="T113" fmla="*/ 2147483647 h 3384"/>
                <a:gd name="T114" fmla="*/ 2147483647 w 3010"/>
                <a:gd name="T115" fmla="*/ 2147483647 h 33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10"/>
                <a:gd name="T175" fmla="*/ 0 h 3384"/>
                <a:gd name="T176" fmla="*/ 3010 w 3010"/>
                <a:gd name="T177" fmla="*/ 3384 h 33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tx1"/>
            </a:solidFill>
            <a:ln w="9525">
              <a:noFill/>
              <a:miter lim="800000"/>
              <a:headEnd/>
              <a:tailEnd/>
            </a:ln>
          </p:spPr>
          <p:txBody>
            <a:bodyPr/>
            <a:lstStyle/>
            <a:p>
              <a:endParaRPr lang="en-US" dirty="0"/>
            </a:p>
          </p:txBody>
        </p:sp>
        <p:sp>
          <p:nvSpPr>
            <p:cNvPr id="7184" name="Freeform 107"/>
            <p:cNvSpPr>
              <a:spLocks noEditPoints="1"/>
            </p:cNvSpPr>
            <p:nvPr/>
          </p:nvSpPr>
          <p:spPr bwMode="auto">
            <a:xfrm>
              <a:off x="7221451" y="3557363"/>
              <a:ext cx="383181" cy="370753"/>
            </a:xfrm>
            <a:custGeom>
              <a:avLst/>
              <a:gdLst>
                <a:gd name="T0" fmla="*/ 2147483647 w 3666"/>
                <a:gd name="T1" fmla="*/ 2147483647 h 3543"/>
                <a:gd name="T2" fmla="*/ 2147483647 w 3666"/>
                <a:gd name="T3" fmla="*/ 2147483647 h 3543"/>
                <a:gd name="T4" fmla="*/ 2147483647 w 3666"/>
                <a:gd name="T5" fmla="*/ 2147483647 h 3543"/>
                <a:gd name="T6" fmla="*/ 2147483647 w 3666"/>
                <a:gd name="T7" fmla="*/ 2147483647 h 3543"/>
                <a:gd name="T8" fmla="*/ 2147483647 w 3666"/>
                <a:gd name="T9" fmla="*/ 2147483647 h 3543"/>
                <a:gd name="T10" fmla="*/ 2147483647 w 3666"/>
                <a:gd name="T11" fmla="*/ 2147483647 h 3543"/>
                <a:gd name="T12" fmla="*/ 2147483647 w 3666"/>
                <a:gd name="T13" fmla="*/ 2147483647 h 3543"/>
                <a:gd name="T14" fmla="*/ 2147483647 w 3666"/>
                <a:gd name="T15" fmla="*/ 2147483647 h 3543"/>
                <a:gd name="T16" fmla="*/ 2147483647 w 3666"/>
                <a:gd name="T17" fmla="*/ 2147483647 h 3543"/>
                <a:gd name="T18" fmla="*/ 2147483647 w 3666"/>
                <a:gd name="T19" fmla="*/ 2147483647 h 3543"/>
                <a:gd name="T20" fmla="*/ 2147483647 w 3666"/>
                <a:gd name="T21" fmla="*/ 2147483647 h 3543"/>
                <a:gd name="T22" fmla="*/ 2147483647 w 3666"/>
                <a:gd name="T23" fmla="*/ 2147483647 h 3543"/>
                <a:gd name="T24" fmla="*/ 2147483647 w 3666"/>
                <a:gd name="T25" fmla="*/ 2147483647 h 3543"/>
                <a:gd name="T26" fmla="*/ 2147483647 w 3666"/>
                <a:gd name="T27" fmla="*/ 2147483647 h 3543"/>
                <a:gd name="T28" fmla="*/ 2147483647 w 3666"/>
                <a:gd name="T29" fmla="*/ 2147483647 h 3543"/>
                <a:gd name="T30" fmla="*/ 2147483647 w 3666"/>
                <a:gd name="T31" fmla="*/ 2147483647 h 3543"/>
                <a:gd name="T32" fmla="*/ 2147483647 w 3666"/>
                <a:gd name="T33" fmla="*/ 2147483647 h 3543"/>
                <a:gd name="T34" fmla="*/ 2147483647 w 3666"/>
                <a:gd name="T35" fmla="*/ 2147483647 h 3543"/>
                <a:gd name="T36" fmla="*/ 2147483647 w 3666"/>
                <a:gd name="T37" fmla="*/ 2147483647 h 3543"/>
                <a:gd name="T38" fmla="*/ 2147483647 w 3666"/>
                <a:gd name="T39" fmla="*/ 2147483647 h 3543"/>
                <a:gd name="T40" fmla="*/ 2147483647 w 3666"/>
                <a:gd name="T41" fmla="*/ 2147483647 h 3543"/>
                <a:gd name="T42" fmla="*/ 2147483647 w 3666"/>
                <a:gd name="T43" fmla="*/ 2147483647 h 3543"/>
                <a:gd name="T44" fmla="*/ 2147483647 w 3666"/>
                <a:gd name="T45" fmla="*/ 2147483647 h 3543"/>
                <a:gd name="T46" fmla="*/ 2147483647 w 3666"/>
                <a:gd name="T47" fmla="*/ 2147483647 h 3543"/>
                <a:gd name="T48" fmla="*/ 2147483647 w 3666"/>
                <a:gd name="T49" fmla="*/ 2147483647 h 3543"/>
                <a:gd name="T50" fmla="*/ 2147483647 w 3666"/>
                <a:gd name="T51" fmla="*/ 2147483647 h 3543"/>
                <a:gd name="T52" fmla="*/ 2147483647 w 3666"/>
                <a:gd name="T53" fmla="*/ 2147483647 h 3543"/>
                <a:gd name="T54" fmla="*/ 2147483647 w 3666"/>
                <a:gd name="T55" fmla="*/ 2147483647 h 3543"/>
                <a:gd name="T56" fmla="*/ 2147483647 w 3666"/>
                <a:gd name="T57" fmla="*/ 2147483647 h 3543"/>
                <a:gd name="T58" fmla="*/ 2147483647 w 3666"/>
                <a:gd name="T59" fmla="*/ 2147483647 h 3543"/>
                <a:gd name="T60" fmla="*/ 0 w 3666"/>
                <a:gd name="T61" fmla="*/ 2147483647 h 3543"/>
                <a:gd name="T62" fmla="*/ 2147483647 w 3666"/>
                <a:gd name="T63" fmla="*/ 2147483647 h 3543"/>
                <a:gd name="T64" fmla="*/ 2147483647 w 3666"/>
                <a:gd name="T65" fmla="*/ 2147483647 h 3543"/>
                <a:gd name="T66" fmla="*/ 2147483647 w 3666"/>
                <a:gd name="T67" fmla="*/ 2147483647 h 3543"/>
                <a:gd name="T68" fmla="*/ 2147483647 w 3666"/>
                <a:gd name="T69" fmla="*/ 2147483647 h 3543"/>
                <a:gd name="T70" fmla="*/ 2147483647 w 3666"/>
                <a:gd name="T71" fmla="*/ 2147483647 h 3543"/>
                <a:gd name="T72" fmla="*/ 2147483647 w 3666"/>
                <a:gd name="T73" fmla="*/ 2147483647 h 3543"/>
                <a:gd name="T74" fmla="*/ 2147483647 w 3666"/>
                <a:gd name="T75" fmla="*/ 2147483647 h 3543"/>
                <a:gd name="T76" fmla="*/ 2147483647 w 3666"/>
                <a:gd name="T77" fmla="*/ 2147483647 h 3543"/>
                <a:gd name="T78" fmla="*/ 2147483647 w 3666"/>
                <a:gd name="T79" fmla="*/ 2147483647 h 3543"/>
                <a:gd name="T80" fmla="*/ 2147483647 w 3666"/>
                <a:gd name="T81" fmla="*/ 2147483647 h 3543"/>
                <a:gd name="T82" fmla="*/ 2147483647 w 3666"/>
                <a:gd name="T83" fmla="*/ 2147483647 h 3543"/>
                <a:gd name="T84" fmla="*/ 2147483647 w 3666"/>
                <a:gd name="T85" fmla="*/ 2147483647 h 3543"/>
                <a:gd name="T86" fmla="*/ 2147483647 w 3666"/>
                <a:gd name="T87" fmla="*/ 2147483647 h 3543"/>
                <a:gd name="T88" fmla="*/ 2147483647 w 3666"/>
                <a:gd name="T89" fmla="*/ 2147483647 h 3543"/>
                <a:gd name="T90" fmla="*/ 2147483647 w 3666"/>
                <a:gd name="T91" fmla="*/ 2147483647 h 3543"/>
                <a:gd name="T92" fmla="*/ 2147483647 w 3666"/>
                <a:gd name="T93" fmla="*/ 2147483647 h 3543"/>
                <a:gd name="T94" fmla="*/ 2147483647 w 3666"/>
                <a:gd name="T95" fmla="*/ 2147483647 h 3543"/>
                <a:gd name="T96" fmla="*/ 2147483647 w 3666"/>
                <a:gd name="T97" fmla="*/ 2147483647 h 3543"/>
                <a:gd name="T98" fmla="*/ 2147483647 w 3666"/>
                <a:gd name="T99" fmla="*/ 2147483647 h 3543"/>
                <a:gd name="T100" fmla="*/ 2147483647 w 3666"/>
                <a:gd name="T101" fmla="*/ 2147483647 h 3543"/>
                <a:gd name="T102" fmla="*/ 2147483647 w 3666"/>
                <a:gd name="T103" fmla="*/ 2147483647 h 3543"/>
                <a:gd name="T104" fmla="*/ 2147483647 w 3666"/>
                <a:gd name="T105" fmla="*/ 2147483647 h 3543"/>
                <a:gd name="T106" fmla="*/ 2147483647 w 3666"/>
                <a:gd name="T107" fmla="*/ 2147483647 h 3543"/>
                <a:gd name="T108" fmla="*/ 2147483647 w 3666"/>
                <a:gd name="T109" fmla="*/ 2147483647 h 3543"/>
                <a:gd name="T110" fmla="*/ 2147483647 w 3666"/>
                <a:gd name="T111" fmla="*/ 2147483647 h 3543"/>
                <a:gd name="T112" fmla="*/ 2147483647 w 3666"/>
                <a:gd name="T113" fmla="*/ 2147483647 h 3543"/>
                <a:gd name="T114" fmla="*/ 2147483647 w 3666"/>
                <a:gd name="T115" fmla="*/ 2147483647 h 3543"/>
                <a:gd name="T116" fmla="*/ 2147483647 w 3666"/>
                <a:gd name="T117" fmla="*/ 2147483647 h 354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666"/>
                <a:gd name="T178" fmla="*/ 0 h 3543"/>
                <a:gd name="T179" fmla="*/ 3666 w 3666"/>
                <a:gd name="T180" fmla="*/ 3543 h 354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tx1"/>
            </a:solidFill>
            <a:ln w="9525">
              <a:noFill/>
              <a:miter lim="800000"/>
              <a:headEnd/>
              <a:tailEnd/>
            </a:ln>
          </p:spPr>
          <p:txBody>
            <a:bodyPr/>
            <a:lstStyle/>
            <a:p>
              <a:endParaRPr lang="en-US" dirty="0"/>
            </a:p>
          </p:txBody>
        </p:sp>
        <p:grpSp>
          <p:nvGrpSpPr>
            <p:cNvPr id="9" name="Group 180"/>
            <p:cNvGrpSpPr/>
            <p:nvPr/>
          </p:nvGrpSpPr>
          <p:grpSpPr>
            <a:xfrm>
              <a:off x="6856228" y="4210165"/>
              <a:ext cx="358779" cy="368364"/>
              <a:chOff x="-1162050" y="2613025"/>
              <a:chExt cx="684212" cy="701675"/>
            </a:xfrm>
            <a:solidFill>
              <a:schemeClr val="tx1"/>
            </a:solidFill>
          </p:grpSpPr>
          <p:sp>
            <p:nvSpPr>
              <p:cNvPr id="56"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7"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8"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9"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60"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61"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62"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63"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64"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10" name="Group 188"/>
            <p:cNvGrpSpPr/>
            <p:nvPr/>
          </p:nvGrpSpPr>
          <p:grpSpPr>
            <a:xfrm>
              <a:off x="4609038" y="3579286"/>
              <a:ext cx="351865" cy="353883"/>
              <a:chOff x="-2292350" y="3246438"/>
              <a:chExt cx="2082800" cy="2092325"/>
            </a:xfrm>
            <a:solidFill>
              <a:schemeClr val="tx1"/>
            </a:solidFill>
          </p:grpSpPr>
          <p:sp>
            <p:nvSpPr>
              <p:cNvPr id="53"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4"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5"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sp>
          <p:nvSpPr>
            <p:cNvPr id="7187" name="Freeform 142"/>
            <p:cNvSpPr>
              <a:spLocks noEditPoints="1"/>
            </p:cNvSpPr>
            <p:nvPr/>
          </p:nvSpPr>
          <p:spPr bwMode="auto">
            <a:xfrm>
              <a:off x="4915769" y="4210506"/>
              <a:ext cx="381510" cy="380619"/>
            </a:xfrm>
            <a:custGeom>
              <a:avLst/>
              <a:gdLst>
                <a:gd name="T0" fmla="*/ 2147483647 w 3440"/>
                <a:gd name="T1" fmla="*/ 2147483647 h 3427"/>
                <a:gd name="T2" fmla="*/ 2147483647 w 3440"/>
                <a:gd name="T3" fmla="*/ 2147483647 h 3427"/>
                <a:gd name="T4" fmla="*/ 2147483647 w 3440"/>
                <a:gd name="T5" fmla="*/ 2147483647 h 3427"/>
                <a:gd name="T6" fmla="*/ 2147483647 w 3440"/>
                <a:gd name="T7" fmla="*/ 2147483647 h 3427"/>
                <a:gd name="T8" fmla="*/ 2147483647 w 3440"/>
                <a:gd name="T9" fmla="*/ 2147483647 h 3427"/>
                <a:gd name="T10" fmla="*/ 2147483647 w 3440"/>
                <a:gd name="T11" fmla="*/ 2147483647 h 3427"/>
                <a:gd name="T12" fmla="*/ 2147483647 w 3440"/>
                <a:gd name="T13" fmla="*/ 2147483647 h 3427"/>
                <a:gd name="T14" fmla="*/ 2147483647 w 3440"/>
                <a:gd name="T15" fmla="*/ 2147483647 h 3427"/>
                <a:gd name="T16" fmla="*/ 2147483647 w 3440"/>
                <a:gd name="T17" fmla="*/ 2147483647 h 3427"/>
                <a:gd name="T18" fmla="*/ 2147483647 w 3440"/>
                <a:gd name="T19" fmla="*/ 2147483647 h 3427"/>
                <a:gd name="T20" fmla="*/ 2147483647 w 3440"/>
                <a:gd name="T21" fmla="*/ 2147483647 h 3427"/>
                <a:gd name="T22" fmla="*/ 2147483647 w 3440"/>
                <a:gd name="T23" fmla="*/ 2147483647 h 3427"/>
                <a:gd name="T24" fmla="*/ 2147483647 w 3440"/>
                <a:gd name="T25" fmla="*/ 2147483647 h 3427"/>
                <a:gd name="T26" fmla="*/ 2147483647 w 3440"/>
                <a:gd name="T27" fmla="*/ 2147483647 h 3427"/>
                <a:gd name="T28" fmla="*/ 2147483647 w 3440"/>
                <a:gd name="T29" fmla="*/ 2147483647 h 3427"/>
                <a:gd name="T30" fmla="*/ 2147483647 w 3440"/>
                <a:gd name="T31" fmla="*/ 2147483647 h 3427"/>
                <a:gd name="T32" fmla="*/ 2147483647 w 3440"/>
                <a:gd name="T33" fmla="*/ 2147483647 h 3427"/>
                <a:gd name="T34" fmla="*/ 2147483647 w 3440"/>
                <a:gd name="T35" fmla="*/ 2147483647 h 3427"/>
                <a:gd name="T36" fmla="*/ 2147483647 w 3440"/>
                <a:gd name="T37" fmla="*/ 2147483647 h 3427"/>
                <a:gd name="T38" fmla="*/ 2147483647 w 3440"/>
                <a:gd name="T39" fmla="*/ 2147483647 h 3427"/>
                <a:gd name="T40" fmla="*/ 2147483647 w 3440"/>
                <a:gd name="T41" fmla="*/ 2147483647 h 3427"/>
                <a:gd name="T42" fmla="*/ 2147483647 w 3440"/>
                <a:gd name="T43" fmla="*/ 2147483647 h 3427"/>
                <a:gd name="T44" fmla="*/ 2147483647 w 3440"/>
                <a:gd name="T45" fmla="*/ 2147483647 h 3427"/>
                <a:gd name="T46" fmla="*/ 2147483647 w 3440"/>
                <a:gd name="T47" fmla="*/ 2147483647 h 3427"/>
                <a:gd name="T48" fmla="*/ 2147483647 w 3440"/>
                <a:gd name="T49" fmla="*/ 2147483647 h 3427"/>
                <a:gd name="T50" fmla="*/ 2147483647 w 3440"/>
                <a:gd name="T51" fmla="*/ 2147483647 h 3427"/>
                <a:gd name="T52" fmla="*/ 2147483647 w 3440"/>
                <a:gd name="T53" fmla="*/ 2147483647 h 3427"/>
                <a:gd name="T54" fmla="*/ 2147483647 w 3440"/>
                <a:gd name="T55" fmla="*/ 2147483647 h 3427"/>
                <a:gd name="T56" fmla="*/ 2147483647 w 3440"/>
                <a:gd name="T57" fmla="*/ 2147483647 h 3427"/>
                <a:gd name="T58" fmla="*/ 2147483647 w 3440"/>
                <a:gd name="T59" fmla="*/ 2147483647 h 3427"/>
                <a:gd name="T60" fmla="*/ 2147483647 w 3440"/>
                <a:gd name="T61" fmla="*/ 2147483647 h 3427"/>
                <a:gd name="T62" fmla="*/ 2147483647 w 3440"/>
                <a:gd name="T63" fmla="*/ 2147483647 h 3427"/>
                <a:gd name="T64" fmla="*/ 2147483647 w 3440"/>
                <a:gd name="T65" fmla="*/ 2147483647 h 3427"/>
                <a:gd name="T66" fmla="*/ 2147483647 w 3440"/>
                <a:gd name="T67" fmla="*/ 2147483647 h 3427"/>
                <a:gd name="T68" fmla="*/ 2147483647 w 3440"/>
                <a:gd name="T69" fmla="*/ 2147483647 h 3427"/>
                <a:gd name="T70" fmla="*/ 2147483647 w 3440"/>
                <a:gd name="T71" fmla="*/ 2147483647 h 3427"/>
                <a:gd name="T72" fmla="*/ 2147483647 w 3440"/>
                <a:gd name="T73" fmla="*/ 2147483647 h 3427"/>
                <a:gd name="T74" fmla="*/ 2147483647 w 3440"/>
                <a:gd name="T75" fmla="*/ 2147483647 h 3427"/>
                <a:gd name="T76" fmla="*/ 2147483647 w 3440"/>
                <a:gd name="T77" fmla="*/ 2147483647 h 3427"/>
                <a:gd name="T78" fmla="*/ 2147483647 w 3440"/>
                <a:gd name="T79" fmla="*/ 2147483647 h 3427"/>
                <a:gd name="T80" fmla="*/ 2147483647 w 3440"/>
                <a:gd name="T81" fmla="*/ 2147483647 h 3427"/>
                <a:gd name="T82" fmla="*/ 2147483647 w 3440"/>
                <a:gd name="T83" fmla="*/ 2147483647 h 3427"/>
                <a:gd name="T84" fmla="*/ 2147483647 w 3440"/>
                <a:gd name="T85" fmla="*/ 2147483647 h 3427"/>
                <a:gd name="T86" fmla="*/ 2147483647 w 3440"/>
                <a:gd name="T87" fmla="*/ 2147483647 h 3427"/>
                <a:gd name="T88" fmla="*/ 2147483647 w 3440"/>
                <a:gd name="T89" fmla="*/ 2147483647 h 3427"/>
                <a:gd name="T90" fmla="*/ 2147483647 w 3440"/>
                <a:gd name="T91" fmla="*/ 2147483647 h 3427"/>
                <a:gd name="T92" fmla="*/ 2147483647 w 3440"/>
                <a:gd name="T93" fmla="*/ 2147483647 h 3427"/>
                <a:gd name="T94" fmla="*/ 2147483647 w 3440"/>
                <a:gd name="T95" fmla="*/ 2147483647 h 3427"/>
                <a:gd name="T96" fmla="*/ 2147483647 w 3440"/>
                <a:gd name="T97" fmla="*/ 2147483647 h 3427"/>
                <a:gd name="T98" fmla="*/ 2147483647 w 3440"/>
                <a:gd name="T99" fmla="*/ 2147483647 h 3427"/>
                <a:gd name="T100" fmla="*/ 2147483647 w 3440"/>
                <a:gd name="T101" fmla="*/ 2147483647 h 3427"/>
                <a:gd name="T102" fmla="*/ 2147483647 w 3440"/>
                <a:gd name="T103" fmla="*/ 2147483647 h 3427"/>
                <a:gd name="T104" fmla="*/ 2147483647 w 3440"/>
                <a:gd name="T105" fmla="*/ 2147483647 h 3427"/>
                <a:gd name="T106" fmla="*/ 2147483647 w 3440"/>
                <a:gd name="T107" fmla="*/ 2147483647 h 3427"/>
                <a:gd name="T108" fmla="*/ 2147483647 w 3440"/>
                <a:gd name="T109" fmla="*/ 2147483647 h 3427"/>
                <a:gd name="T110" fmla="*/ 2147483647 w 3440"/>
                <a:gd name="T111" fmla="*/ 2147483647 h 3427"/>
                <a:gd name="T112" fmla="*/ 2147483647 w 3440"/>
                <a:gd name="T113" fmla="*/ 2147483647 h 3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40"/>
                <a:gd name="T172" fmla="*/ 0 h 3427"/>
                <a:gd name="T173" fmla="*/ 3440 w 3440"/>
                <a:gd name="T174" fmla="*/ 3427 h 3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tx1"/>
            </a:solidFill>
            <a:ln w="9525">
              <a:noFill/>
              <a:miter lim="800000"/>
              <a:headEnd/>
              <a:tailEnd/>
            </a:ln>
          </p:spPr>
          <p:txBody>
            <a:bodyPr/>
            <a:lstStyle/>
            <a:p>
              <a:endParaRPr lang="en-US" dirty="0"/>
            </a:p>
          </p:txBody>
        </p:sp>
        <p:grpSp>
          <p:nvGrpSpPr>
            <p:cNvPr id="11" name="Group 215"/>
            <p:cNvGrpSpPr/>
            <p:nvPr/>
          </p:nvGrpSpPr>
          <p:grpSpPr>
            <a:xfrm>
              <a:off x="5560356" y="4578456"/>
              <a:ext cx="402950" cy="363533"/>
              <a:chOff x="-1527175" y="3087688"/>
              <a:chExt cx="835025" cy="752475"/>
            </a:xfrm>
            <a:solidFill>
              <a:schemeClr val="tx1"/>
            </a:solidFill>
          </p:grpSpPr>
          <p:sp>
            <p:nvSpPr>
              <p:cNvPr id="47"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8"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9"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0"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1"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52"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12" name="Group 223"/>
            <p:cNvGrpSpPr/>
            <p:nvPr/>
          </p:nvGrpSpPr>
          <p:grpSpPr>
            <a:xfrm>
              <a:off x="6312286" y="4582548"/>
              <a:ext cx="277421" cy="315474"/>
              <a:chOff x="-1917700" y="3270251"/>
              <a:chExt cx="420688" cy="477838"/>
            </a:xfrm>
            <a:solidFill>
              <a:schemeClr val="tx1"/>
            </a:solidFill>
          </p:grpSpPr>
          <p:sp>
            <p:nvSpPr>
              <p:cNvPr id="44"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5"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6"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nvGrpSpPr>
            <p:cNvPr id="7190" name="Group 287"/>
            <p:cNvGrpSpPr>
              <a:grpSpLocks/>
            </p:cNvGrpSpPr>
            <p:nvPr/>
          </p:nvGrpSpPr>
          <p:grpSpPr bwMode="auto">
            <a:xfrm>
              <a:off x="5407725" y="2146308"/>
              <a:ext cx="1613653" cy="2061932"/>
              <a:chOff x="3814763" y="1249363"/>
              <a:chExt cx="3725863" cy="4760913"/>
            </a:xfrm>
          </p:grpSpPr>
          <p:sp>
            <p:nvSpPr>
              <p:cNvPr id="25" name="Freeform 65"/>
              <p:cNvSpPr>
                <a:spLocks/>
              </p:cNvSpPr>
              <p:nvPr/>
            </p:nvSpPr>
            <p:spPr bwMode="auto">
              <a:xfrm>
                <a:off x="7167771" y="2295321"/>
                <a:ext cx="371024" cy="2221131"/>
              </a:xfrm>
              <a:custGeom>
                <a:avLst/>
                <a:gdLst>
                  <a:gd name="T0" fmla="*/ 161 w 234"/>
                  <a:gd name="T1" fmla="*/ 0 h 1397"/>
                  <a:gd name="T2" fmla="*/ 234 w 234"/>
                  <a:gd name="T3" fmla="*/ 0 h 1397"/>
                  <a:gd name="T4" fmla="*/ 234 w 234"/>
                  <a:gd name="T5" fmla="*/ 1255 h 1397"/>
                  <a:gd name="T6" fmla="*/ 0 w 234"/>
                  <a:gd name="T7" fmla="*/ 1397 h 1397"/>
                  <a:gd name="T8" fmla="*/ 0 w 234"/>
                  <a:gd name="T9" fmla="*/ 70 h 1397"/>
                  <a:gd name="T10" fmla="*/ 161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161" y="0"/>
                    </a:moveTo>
                    <a:lnTo>
                      <a:pt x="234" y="0"/>
                    </a:lnTo>
                    <a:lnTo>
                      <a:pt x="234" y="1255"/>
                    </a:lnTo>
                    <a:lnTo>
                      <a:pt x="0" y="1397"/>
                    </a:lnTo>
                    <a:lnTo>
                      <a:pt x="0" y="70"/>
                    </a:lnTo>
                    <a:lnTo>
                      <a:pt x="161" y="0"/>
                    </a:lnTo>
                    <a:close/>
                  </a:path>
                </a:pathLst>
              </a:custGeom>
              <a:solidFill>
                <a:schemeClr val="accent4">
                  <a:lumMod val="75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26" name="Freeform 66"/>
              <p:cNvSpPr>
                <a:spLocks/>
              </p:cNvSpPr>
              <p:nvPr/>
            </p:nvSpPr>
            <p:spPr bwMode="auto">
              <a:xfrm>
                <a:off x="6796747" y="2295321"/>
                <a:ext cx="371024" cy="2221131"/>
              </a:xfrm>
              <a:custGeom>
                <a:avLst/>
                <a:gdLst>
                  <a:gd name="T0" fmla="*/ 0 w 234"/>
                  <a:gd name="T1" fmla="*/ 0 h 1397"/>
                  <a:gd name="T2" fmla="*/ 74 w 234"/>
                  <a:gd name="T3" fmla="*/ 0 h 1397"/>
                  <a:gd name="T4" fmla="*/ 234 w 234"/>
                  <a:gd name="T5" fmla="*/ 70 h 1397"/>
                  <a:gd name="T6" fmla="*/ 234 w 234"/>
                  <a:gd name="T7" fmla="*/ 1397 h 1397"/>
                  <a:gd name="T8" fmla="*/ 0 w 234"/>
                  <a:gd name="T9" fmla="*/ 1255 h 1397"/>
                  <a:gd name="T10" fmla="*/ 0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0" y="0"/>
                    </a:moveTo>
                    <a:lnTo>
                      <a:pt x="74" y="0"/>
                    </a:lnTo>
                    <a:lnTo>
                      <a:pt x="234" y="70"/>
                    </a:lnTo>
                    <a:lnTo>
                      <a:pt x="234" y="1397"/>
                    </a:lnTo>
                    <a:lnTo>
                      <a:pt x="0" y="1255"/>
                    </a:lnTo>
                    <a:lnTo>
                      <a:pt x="0" y="0"/>
                    </a:lnTo>
                    <a:close/>
                  </a:path>
                </a:pathLst>
              </a:custGeom>
              <a:solidFill>
                <a:schemeClr val="accent4">
                  <a:lumMod val="5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27" name="Freeform 67"/>
              <p:cNvSpPr>
                <a:spLocks/>
              </p:cNvSpPr>
              <p:nvPr/>
            </p:nvSpPr>
            <p:spPr bwMode="auto">
              <a:xfrm>
                <a:off x="6796747" y="2108588"/>
                <a:ext cx="742049" cy="373465"/>
              </a:xfrm>
              <a:custGeom>
                <a:avLst/>
                <a:gdLst>
                  <a:gd name="T0" fmla="*/ 234 w 468"/>
                  <a:gd name="T1" fmla="*/ 0 h 233"/>
                  <a:gd name="T2" fmla="*/ 468 w 468"/>
                  <a:gd name="T3" fmla="*/ 117 h 233"/>
                  <a:gd name="T4" fmla="*/ 234 w 468"/>
                  <a:gd name="T5" fmla="*/ 233 h 233"/>
                  <a:gd name="T6" fmla="*/ 0 w 468"/>
                  <a:gd name="T7" fmla="*/ 117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7"/>
                    </a:lnTo>
                    <a:lnTo>
                      <a:pt x="234" y="233"/>
                    </a:lnTo>
                    <a:lnTo>
                      <a:pt x="0" y="117"/>
                    </a:lnTo>
                    <a:lnTo>
                      <a:pt x="234" y="0"/>
                    </a:lnTo>
                    <a:close/>
                  </a:path>
                </a:pathLst>
              </a:custGeom>
              <a:solidFill>
                <a:schemeClr val="accent4"/>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28" name="Freeform 68"/>
              <p:cNvSpPr>
                <a:spLocks/>
              </p:cNvSpPr>
              <p:nvPr/>
            </p:nvSpPr>
            <p:spPr bwMode="auto">
              <a:xfrm>
                <a:off x="6568424" y="2845689"/>
                <a:ext cx="375783" cy="1931206"/>
              </a:xfrm>
              <a:custGeom>
                <a:avLst/>
                <a:gdLst>
                  <a:gd name="T0" fmla="*/ 161 w 235"/>
                  <a:gd name="T1" fmla="*/ 0 h 1216"/>
                  <a:gd name="T2" fmla="*/ 235 w 235"/>
                  <a:gd name="T3" fmla="*/ 0 h 1216"/>
                  <a:gd name="T4" fmla="*/ 235 w 235"/>
                  <a:gd name="T5" fmla="*/ 1076 h 1216"/>
                  <a:gd name="T6" fmla="*/ 0 w 235"/>
                  <a:gd name="T7" fmla="*/ 1216 h 1216"/>
                  <a:gd name="T8" fmla="*/ 0 w 235"/>
                  <a:gd name="T9" fmla="*/ 72 h 1216"/>
                  <a:gd name="T10" fmla="*/ 161 w 235"/>
                  <a:gd name="T11" fmla="*/ 0 h 1216"/>
                </a:gdLst>
                <a:ahLst/>
                <a:cxnLst>
                  <a:cxn ang="0">
                    <a:pos x="T0" y="T1"/>
                  </a:cxn>
                  <a:cxn ang="0">
                    <a:pos x="T2" y="T3"/>
                  </a:cxn>
                  <a:cxn ang="0">
                    <a:pos x="T4" y="T5"/>
                  </a:cxn>
                  <a:cxn ang="0">
                    <a:pos x="T6" y="T7"/>
                  </a:cxn>
                  <a:cxn ang="0">
                    <a:pos x="T8" y="T9"/>
                  </a:cxn>
                  <a:cxn ang="0">
                    <a:pos x="T10" y="T11"/>
                  </a:cxn>
                </a:cxnLst>
                <a:rect l="0" t="0" r="r" b="b"/>
                <a:pathLst>
                  <a:path w="235" h="1216">
                    <a:moveTo>
                      <a:pt x="161" y="0"/>
                    </a:moveTo>
                    <a:lnTo>
                      <a:pt x="235" y="0"/>
                    </a:lnTo>
                    <a:lnTo>
                      <a:pt x="235" y="1076"/>
                    </a:lnTo>
                    <a:lnTo>
                      <a:pt x="0" y="1216"/>
                    </a:lnTo>
                    <a:lnTo>
                      <a:pt x="0" y="72"/>
                    </a:lnTo>
                    <a:lnTo>
                      <a:pt x="161" y="0"/>
                    </a:lnTo>
                    <a:close/>
                  </a:path>
                </a:pathLst>
              </a:custGeom>
              <a:solidFill>
                <a:schemeClr val="accent5">
                  <a:lumMod val="40000"/>
                  <a:lumOff val="6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29" name="Freeform 69"/>
              <p:cNvSpPr>
                <a:spLocks/>
              </p:cNvSpPr>
              <p:nvPr/>
            </p:nvSpPr>
            <p:spPr bwMode="auto">
              <a:xfrm>
                <a:off x="6197400" y="2845689"/>
                <a:ext cx="371024" cy="1931206"/>
              </a:xfrm>
              <a:custGeom>
                <a:avLst/>
                <a:gdLst>
                  <a:gd name="T0" fmla="*/ 0 w 234"/>
                  <a:gd name="T1" fmla="*/ 0 h 1216"/>
                  <a:gd name="T2" fmla="*/ 74 w 234"/>
                  <a:gd name="T3" fmla="*/ 0 h 1216"/>
                  <a:gd name="T4" fmla="*/ 234 w 234"/>
                  <a:gd name="T5" fmla="*/ 72 h 1216"/>
                  <a:gd name="T6" fmla="*/ 234 w 234"/>
                  <a:gd name="T7" fmla="*/ 1216 h 1216"/>
                  <a:gd name="T8" fmla="*/ 0 w 234"/>
                  <a:gd name="T9" fmla="*/ 1076 h 1216"/>
                  <a:gd name="T10" fmla="*/ 0 w 234"/>
                  <a:gd name="T11" fmla="*/ 0 h 1216"/>
                </a:gdLst>
                <a:ahLst/>
                <a:cxnLst>
                  <a:cxn ang="0">
                    <a:pos x="T0" y="T1"/>
                  </a:cxn>
                  <a:cxn ang="0">
                    <a:pos x="T2" y="T3"/>
                  </a:cxn>
                  <a:cxn ang="0">
                    <a:pos x="T4" y="T5"/>
                  </a:cxn>
                  <a:cxn ang="0">
                    <a:pos x="T6" y="T7"/>
                  </a:cxn>
                  <a:cxn ang="0">
                    <a:pos x="T8" y="T9"/>
                  </a:cxn>
                  <a:cxn ang="0">
                    <a:pos x="T10" y="T11"/>
                  </a:cxn>
                </a:cxnLst>
                <a:rect l="0" t="0" r="r" b="b"/>
                <a:pathLst>
                  <a:path w="234" h="1216">
                    <a:moveTo>
                      <a:pt x="0" y="0"/>
                    </a:moveTo>
                    <a:lnTo>
                      <a:pt x="74" y="0"/>
                    </a:lnTo>
                    <a:lnTo>
                      <a:pt x="234" y="72"/>
                    </a:lnTo>
                    <a:lnTo>
                      <a:pt x="234" y="1216"/>
                    </a:lnTo>
                    <a:lnTo>
                      <a:pt x="0" y="1076"/>
                    </a:lnTo>
                    <a:lnTo>
                      <a:pt x="0" y="0"/>
                    </a:lnTo>
                    <a:close/>
                  </a:path>
                </a:pathLst>
              </a:custGeom>
              <a:solidFill>
                <a:schemeClr val="accent5"/>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0" name="Freeform 70"/>
              <p:cNvSpPr>
                <a:spLocks/>
              </p:cNvSpPr>
              <p:nvPr/>
            </p:nvSpPr>
            <p:spPr bwMode="auto">
              <a:xfrm>
                <a:off x="6197400" y="2658957"/>
                <a:ext cx="746807" cy="368552"/>
              </a:xfrm>
              <a:custGeom>
                <a:avLst/>
                <a:gdLst>
                  <a:gd name="T0" fmla="*/ 234 w 469"/>
                  <a:gd name="T1" fmla="*/ 0 h 233"/>
                  <a:gd name="T2" fmla="*/ 469 w 469"/>
                  <a:gd name="T3" fmla="*/ 116 h 233"/>
                  <a:gd name="T4" fmla="*/ 234 w 469"/>
                  <a:gd name="T5" fmla="*/ 233 h 233"/>
                  <a:gd name="T6" fmla="*/ 0 w 469"/>
                  <a:gd name="T7" fmla="*/ 116 h 233"/>
                  <a:gd name="T8" fmla="*/ 234 w 469"/>
                  <a:gd name="T9" fmla="*/ 0 h 233"/>
                </a:gdLst>
                <a:ahLst/>
                <a:cxnLst>
                  <a:cxn ang="0">
                    <a:pos x="T0" y="T1"/>
                  </a:cxn>
                  <a:cxn ang="0">
                    <a:pos x="T2" y="T3"/>
                  </a:cxn>
                  <a:cxn ang="0">
                    <a:pos x="T4" y="T5"/>
                  </a:cxn>
                  <a:cxn ang="0">
                    <a:pos x="T6" y="T7"/>
                  </a:cxn>
                  <a:cxn ang="0">
                    <a:pos x="T8" y="T9"/>
                  </a:cxn>
                </a:cxnLst>
                <a:rect l="0" t="0" r="r" b="b"/>
                <a:pathLst>
                  <a:path w="469" h="233">
                    <a:moveTo>
                      <a:pt x="234" y="0"/>
                    </a:moveTo>
                    <a:lnTo>
                      <a:pt x="469" y="116"/>
                    </a:lnTo>
                    <a:lnTo>
                      <a:pt x="234" y="233"/>
                    </a:lnTo>
                    <a:lnTo>
                      <a:pt x="0" y="116"/>
                    </a:lnTo>
                    <a:lnTo>
                      <a:pt x="234" y="0"/>
                    </a:lnTo>
                    <a:close/>
                  </a:path>
                </a:pathLst>
              </a:custGeom>
              <a:solidFill>
                <a:schemeClr val="accent5">
                  <a:lumMod val="60000"/>
                  <a:lumOff val="4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1" name="Freeform 71"/>
              <p:cNvSpPr>
                <a:spLocks/>
              </p:cNvSpPr>
              <p:nvPr/>
            </p:nvSpPr>
            <p:spPr bwMode="auto">
              <a:xfrm>
                <a:off x="5969077" y="3366574"/>
                <a:ext cx="375783" cy="1729731"/>
              </a:xfrm>
              <a:custGeom>
                <a:avLst/>
                <a:gdLst>
                  <a:gd name="T0" fmla="*/ 161 w 235"/>
                  <a:gd name="T1" fmla="*/ 0 h 1088"/>
                  <a:gd name="T2" fmla="*/ 235 w 235"/>
                  <a:gd name="T3" fmla="*/ 0 h 1088"/>
                  <a:gd name="T4" fmla="*/ 235 w 235"/>
                  <a:gd name="T5" fmla="*/ 948 h 1088"/>
                  <a:gd name="T6" fmla="*/ 0 w 235"/>
                  <a:gd name="T7" fmla="*/ 1088 h 1088"/>
                  <a:gd name="T8" fmla="*/ 0 w 235"/>
                  <a:gd name="T9" fmla="*/ 71 h 1088"/>
                  <a:gd name="T10" fmla="*/ 161 w 235"/>
                  <a:gd name="T11" fmla="*/ 0 h 1088"/>
                </a:gdLst>
                <a:ahLst/>
                <a:cxnLst>
                  <a:cxn ang="0">
                    <a:pos x="T0" y="T1"/>
                  </a:cxn>
                  <a:cxn ang="0">
                    <a:pos x="T2" y="T3"/>
                  </a:cxn>
                  <a:cxn ang="0">
                    <a:pos x="T4" y="T5"/>
                  </a:cxn>
                  <a:cxn ang="0">
                    <a:pos x="T6" y="T7"/>
                  </a:cxn>
                  <a:cxn ang="0">
                    <a:pos x="T8" y="T9"/>
                  </a:cxn>
                  <a:cxn ang="0">
                    <a:pos x="T10" y="T11"/>
                  </a:cxn>
                </a:cxnLst>
                <a:rect l="0" t="0" r="r" b="b"/>
                <a:pathLst>
                  <a:path w="235" h="1088">
                    <a:moveTo>
                      <a:pt x="161" y="0"/>
                    </a:moveTo>
                    <a:lnTo>
                      <a:pt x="235" y="0"/>
                    </a:lnTo>
                    <a:lnTo>
                      <a:pt x="235" y="948"/>
                    </a:lnTo>
                    <a:lnTo>
                      <a:pt x="0" y="1088"/>
                    </a:lnTo>
                    <a:lnTo>
                      <a:pt x="0" y="71"/>
                    </a:lnTo>
                    <a:lnTo>
                      <a:pt x="161" y="0"/>
                    </a:lnTo>
                    <a:close/>
                  </a:path>
                </a:pathLst>
              </a:custGeom>
              <a:solidFill>
                <a:schemeClr val="accent5">
                  <a:lumMod val="75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2" name="Freeform 72"/>
              <p:cNvSpPr>
                <a:spLocks/>
              </p:cNvSpPr>
              <p:nvPr/>
            </p:nvSpPr>
            <p:spPr bwMode="auto">
              <a:xfrm>
                <a:off x="5602811" y="3366574"/>
                <a:ext cx="366266" cy="1729731"/>
              </a:xfrm>
              <a:custGeom>
                <a:avLst/>
                <a:gdLst>
                  <a:gd name="T0" fmla="*/ 0 w 233"/>
                  <a:gd name="T1" fmla="*/ 0 h 1088"/>
                  <a:gd name="T2" fmla="*/ 74 w 233"/>
                  <a:gd name="T3" fmla="*/ 0 h 1088"/>
                  <a:gd name="T4" fmla="*/ 233 w 233"/>
                  <a:gd name="T5" fmla="*/ 71 h 1088"/>
                  <a:gd name="T6" fmla="*/ 233 w 233"/>
                  <a:gd name="T7" fmla="*/ 1088 h 1088"/>
                  <a:gd name="T8" fmla="*/ 0 w 233"/>
                  <a:gd name="T9" fmla="*/ 948 h 1088"/>
                  <a:gd name="T10" fmla="*/ 0 w 233"/>
                  <a:gd name="T11" fmla="*/ 0 h 1088"/>
                </a:gdLst>
                <a:ahLst/>
                <a:cxnLst>
                  <a:cxn ang="0">
                    <a:pos x="T0" y="T1"/>
                  </a:cxn>
                  <a:cxn ang="0">
                    <a:pos x="T2" y="T3"/>
                  </a:cxn>
                  <a:cxn ang="0">
                    <a:pos x="T4" y="T5"/>
                  </a:cxn>
                  <a:cxn ang="0">
                    <a:pos x="T6" y="T7"/>
                  </a:cxn>
                  <a:cxn ang="0">
                    <a:pos x="T8" y="T9"/>
                  </a:cxn>
                  <a:cxn ang="0">
                    <a:pos x="T10" y="T11"/>
                  </a:cxn>
                </a:cxnLst>
                <a:rect l="0" t="0" r="r" b="b"/>
                <a:pathLst>
                  <a:path w="233" h="1088">
                    <a:moveTo>
                      <a:pt x="0" y="0"/>
                    </a:moveTo>
                    <a:lnTo>
                      <a:pt x="74" y="0"/>
                    </a:lnTo>
                    <a:lnTo>
                      <a:pt x="233" y="71"/>
                    </a:lnTo>
                    <a:lnTo>
                      <a:pt x="233" y="1088"/>
                    </a:lnTo>
                    <a:lnTo>
                      <a:pt x="0" y="948"/>
                    </a:lnTo>
                    <a:lnTo>
                      <a:pt x="0" y="0"/>
                    </a:lnTo>
                    <a:close/>
                  </a:path>
                </a:pathLst>
              </a:custGeom>
              <a:solidFill>
                <a:schemeClr val="accent5">
                  <a:lumMod val="5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3" name="Freeform 73"/>
              <p:cNvSpPr>
                <a:spLocks/>
              </p:cNvSpPr>
              <p:nvPr/>
            </p:nvSpPr>
            <p:spPr bwMode="auto">
              <a:xfrm>
                <a:off x="5602811" y="3179842"/>
                <a:ext cx="742049" cy="373465"/>
              </a:xfrm>
              <a:custGeom>
                <a:avLst/>
                <a:gdLst>
                  <a:gd name="T0" fmla="*/ 233 w 468"/>
                  <a:gd name="T1" fmla="*/ 0 h 234"/>
                  <a:gd name="T2" fmla="*/ 468 w 468"/>
                  <a:gd name="T3" fmla="*/ 117 h 234"/>
                  <a:gd name="T4" fmla="*/ 233 w 468"/>
                  <a:gd name="T5" fmla="*/ 234 h 234"/>
                  <a:gd name="T6" fmla="*/ 0 w 468"/>
                  <a:gd name="T7" fmla="*/ 117 h 234"/>
                  <a:gd name="T8" fmla="*/ 233 w 468"/>
                  <a:gd name="T9" fmla="*/ 0 h 234"/>
                </a:gdLst>
                <a:ahLst/>
                <a:cxnLst>
                  <a:cxn ang="0">
                    <a:pos x="T0" y="T1"/>
                  </a:cxn>
                  <a:cxn ang="0">
                    <a:pos x="T2" y="T3"/>
                  </a:cxn>
                  <a:cxn ang="0">
                    <a:pos x="T4" y="T5"/>
                  </a:cxn>
                  <a:cxn ang="0">
                    <a:pos x="T6" y="T7"/>
                  </a:cxn>
                  <a:cxn ang="0">
                    <a:pos x="T8" y="T9"/>
                  </a:cxn>
                </a:cxnLst>
                <a:rect l="0" t="0" r="r" b="b"/>
                <a:pathLst>
                  <a:path w="468" h="234">
                    <a:moveTo>
                      <a:pt x="233" y="0"/>
                    </a:moveTo>
                    <a:lnTo>
                      <a:pt x="468" y="117"/>
                    </a:lnTo>
                    <a:lnTo>
                      <a:pt x="233" y="234"/>
                    </a:lnTo>
                    <a:lnTo>
                      <a:pt x="0" y="117"/>
                    </a:lnTo>
                    <a:lnTo>
                      <a:pt x="233" y="0"/>
                    </a:lnTo>
                    <a:close/>
                  </a:path>
                </a:pathLst>
              </a:custGeom>
              <a:solidFill>
                <a:schemeClr val="accent5"/>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4" name="Freeform 74"/>
              <p:cNvSpPr>
                <a:spLocks/>
              </p:cNvSpPr>
              <p:nvPr/>
            </p:nvSpPr>
            <p:spPr bwMode="auto">
              <a:xfrm>
                <a:off x="5403029" y="3936599"/>
                <a:ext cx="371024" cy="1459462"/>
              </a:xfrm>
              <a:custGeom>
                <a:avLst/>
                <a:gdLst>
                  <a:gd name="T0" fmla="*/ 161 w 235"/>
                  <a:gd name="T1" fmla="*/ 0 h 918"/>
                  <a:gd name="T2" fmla="*/ 235 w 235"/>
                  <a:gd name="T3" fmla="*/ 0 h 918"/>
                  <a:gd name="T4" fmla="*/ 235 w 235"/>
                  <a:gd name="T5" fmla="*/ 778 h 918"/>
                  <a:gd name="T6" fmla="*/ 0 w 235"/>
                  <a:gd name="T7" fmla="*/ 918 h 918"/>
                  <a:gd name="T8" fmla="*/ 0 w 235"/>
                  <a:gd name="T9" fmla="*/ 70 h 918"/>
                  <a:gd name="T10" fmla="*/ 161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161" y="0"/>
                    </a:moveTo>
                    <a:lnTo>
                      <a:pt x="235" y="0"/>
                    </a:lnTo>
                    <a:lnTo>
                      <a:pt x="235" y="778"/>
                    </a:lnTo>
                    <a:lnTo>
                      <a:pt x="0" y="918"/>
                    </a:lnTo>
                    <a:lnTo>
                      <a:pt x="0" y="70"/>
                    </a:lnTo>
                    <a:lnTo>
                      <a:pt x="161" y="0"/>
                    </a:lnTo>
                    <a:close/>
                  </a:path>
                </a:pathLst>
              </a:custGeom>
              <a:solidFill>
                <a:schemeClr val="tx2">
                  <a:lumMod val="75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5" name="Freeform 75"/>
              <p:cNvSpPr>
                <a:spLocks/>
              </p:cNvSpPr>
              <p:nvPr/>
            </p:nvSpPr>
            <p:spPr bwMode="auto">
              <a:xfrm>
                <a:off x="5032004" y="3936599"/>
                <a:ext cx="371024" cy="1459462"/>
              </a:xfrm>
              <a:custGeom>
                <a:avLst/>
                <a:gdLst>
                  <a:gd name="T0" fmla="*/ 0 w 233"/>
                  <a:gd name="T1" fmla="*/ 0 h 918"/>
                  <a:gd name="T2" fmla="*/ 73 w 233"/>
                  <a:gd name="T3" fmla="*/ 0 h 918"/>
                  <a:gd name="T4" fmla="*/ 233 w 233"/>
                  <a:gd name="T5" fmla="*/ 70 h 918"/>
                  <a:gd name="T6" fmla="*/ 233 w 233"/>
                  <a:gd name="T7" fmla="*/ 918 h 918"/>
                  <a:gd name="T8" fmla="*/ 0 w 233"/>
                  <a:gd name="T9" fmla="*/ 778 h 918"/>
                  <a:gd name="T10" fmla="*/ 0 w 233"/>
                  <a:gd name="T11" fmla="*/ 0 h 918"/>
                </a:gdLst>
                <a:ahLst/>
                <a:cxnLst>
                  <a:cxn ang="0">
                    <a:pos x="T0" y="T1"/>
                  </a:cxn>
                  <a:cxn ang="0">
                    <a:pos x="T2" y="T3"/>
                  </a:cxn>
                  <a:cxn ang="0">
                    <a:pos x="T4" y="T5"/>
                  </a:cxn>
                  <a:cxn ang="0">
                    <a:pos x="T6" y="T7"/>
                  </a:cxn>
                  <a:cxn ang="0">
                    <a:pos x="T8" y="T9"/>
                  </a:cxn>
                  <a:cxn ang="0">
                    <a:pos x="T10" y="T11"/>
                  </a:cxn>
                </a:cxnLst>
                <a:rect l="0" t="0" r="r" b="b"/>
                <a:pathLst>
                  <a:path w="233" h="918">
                    <a:moveTo>
                      <a:pt x="0" y="0"/>
                    </a:moveTo>
                    <a:lnTo>
                      <a:pt x="73" y="0"/>
                    </a:lnTo>
                    <a:lnTo>
                      <a:pt x="233" y="70"/>
                    </a:lnTo>
                    <a:lnTo>
                      <a:pt x="233" y="918"/>
                    </a:lnTo>
                    <a:lnTo>
                      <a:pt x="0" y="778"/>
                    </a:lnTo>
                    <a:lnTo>
                      <a:pt x="0" y="0"/>
                    </a:lnTo>
                    <a:close/>
                  </a:path>
                </a:pathLst>
              </a:custGeom>
              <a:solidFill>
                <a:schemeClr val="tx2">
                  <a:lumMod val="5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202" name="Freeform 76"/>
              <p:cNvSpPr>
                <a:spLocks/>
              </p:cNvSpPr>
              <p:nvPr/>
            </p:nvSpPr>
            <p:spPr bwMode="auto">
              <a:xfrm>
                <a:off x="5030788" y="3752850"/>
                <a:ext cx="742950" cy="369888"/>
              </a:xfrm>
              <a:custGeom>
                <a:avLst/>
                <a:gdLst>
                  <a:gd name="T0" fmla="*/ 2147483647 w 468"/>
                  <a:gd name="T1" fmla="*/ 0 h 233"/>
                  <a:gd name="T2" fmla="*/ 2147483647 w 468"/>
                  <a:gd name="T3" fmla="*/ 2147483647 h 233"/>
                  <a:gd name="T4" fmla="*/ 2147483647 w 468"/>
                  <a:gd name="T5" fmla="*/ 2147483647 h 233"/>
                  <a:gd name="T6" fmla="*/ 0 w 468"/>
                  <a:gd name="T7" fmla="*/ 2147483647 h 233"/>
                  <a:gd name="T8" fmla="*/ 2147483647 w 468"/>
                  <a:gd name="T9" fmla="*/ 0 h 233"/>
                  <a:gd name="T10" fmla="*/ 0 60000 65536"/>
                  <a:gd name="T11" fmla="*/ 0 60000 65536"/>
                  <a:gd name="T12" fmla="*/ 0 60000 65536"/>
                  <a:gd name="T13" fmla="*/ 0 60000 65536"/>
                  <a:gd name="T14" fmla="*/ 0 60000 65536"/>
                  <a:gd name="T15" fmla="*/ 0 w 468"/>
                  <a:gd name="T16" fmla="*/ 0 h 233"/>
                  <a:gd name="T17" fmla="*/ 468 w 468"/>
                  <a:gd name="T18" fmla="*/ 233 h 233"/>
                </a:gdLst>
                <a:ahLst/>
                <a:cxnLst>
                  <a:cxn ang="T10">
                    <a:pos x="T0" y="T1"/>
                  </a:cxn>
                  <a:cxn ang="T11">
                    <a:pos x="T2" y="T3"/>
                  </a:cxn>
                  <a:cxn ang="T12">
                    <a:pos x="T4" y="T5"/>
                  </a:cxn>
                  <a:cxn ang="T13">
                    <a:pos x="T6" y="T7"/>
                  </a:cxn>
                  <a:cxn ang="T14">
                    <a:pos x="T8" y="T9"/>
                  </a:cxn>
                </a:cxnLst>
                <a:rect l="T15" t="T16" r="T17" b="T18"/>
                <a:pathLst>
                  <a:path w="468" h="233">
                    <a:moveTo>
                      <a:pt x="233" y="0"/>
                    </a:moveTo>
                    <a:lnTo>
                      <a:pt x="468" y="117"/>
                    </a:lnTo>
                    <a:lnTo>
                      <a:pt x="233" y="233"/>
                    </a:lnTo>
                    <a:lnTo>
                      <a:pt x="0" y="117"/>
                    </a:lnTo>
                    <a:lnTo>
                      <a:pt x="233" y="0"/>
                    </a:lnTo>
                    <a:close/>
                  </a:path>
                </a:pathLst>
              </a:custGeom>
              <a:solidFill>
                <a:schemeClr val="tx2"/>
              </a:solidFill>
              <a:ln w="9525">
                <a:noFill/>
                <a:miter lim="800000"/>
                <a:headEnd/>
                <a:tailEnd/>
              </a:ln>
            </p:spPr>
            <p:txBody>
              <a:bodyPr/>
              <a:lstStyle/>
              <a:p>
                <a:endParaRPr lang="en-US" dirty="0"/>
              </a:p>
            </p:txBody>
          </p:sp>
          <p:sp>
            <p:nvSpPr>
              <p:cNvPr id="37" name="Freeform 77"/>
              <p:cNvSpPr>
                <a:spLocks/>
              </p:cNvSpPr>
              <p:nvPr/>
            </p:nvSpPr>
            <p:spPr bwMode="auto">
              <a:xfrm>
                <a:off x="4803682" y="4432915"/>
                <a:ext cx="371024" cy="1287470"/>
              </a:xfrm>
              <a:custGeom>
                <a:avLst/>
                <a:gdLst>
                  <a:gd name="T0" fmla="*/ 161 w 234"/>
                  <a:gd name="T1" fmla="*/ 0 h 810"/>
                  <a:gd name="T2" fmla="*/ 234 w 234"/>
                  <a:gd name="T3" fmla="*/ 0 h 810"/>
                  <a:gd name="T4" fmla="*/ 234 w 234"/>
                  <a:gd name="T5" fmla="*/ 668 h 810"/>
                  <a:gd name="T6" fmla="*/ 0 w 234"/>
                  <a:gd name="T7" fmla="*/ 810 h 810"/>
                  <a:gd name="T8" fmla="*/ 0 w 234"/>
                  <a:gd name="T9" fmla="*/ 71 h 810"/>
                  <a:gd name="T10" fmla="*/ 161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161" y="0"/>
                    </a:moveTo>
                    <a:lnTo>
                      <a:pt x="234" y="0"/>
                    </a:lnTo>
                    <a:lnTo>
                      <a:pt x="234" y="668"/>
                    </a:lnTo>
                    <a:lnTo>
                      <a:pt x="0" y="810"/>
                    </a:lnTo>
                    <a:lnTo>
                      <a:pt x="0" y="71"/>
                    </a:lnTo>
                    <a:lnTo>
                      <a:pt x="161" y="0"/>
                    </a:lnTo>
                    <a:close/>
                  </a:path>
                </a:pathLst>
              </a:custGeom>
              <a:solidFill>
                <a:schemeClr val="accent6">
                  <a:lumMod val="60000"/>
                  <a:lumOff val="4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8" name="Freeform 78"/>
              <p:cNvSpPr>
                <a:spLocks/>
              </p:cNvSpPr>
              <p:nvPr/>
            </p:nvSpPr>
            <p:spPr bwMode="auto">
              <a:xfrm>
                <a:off x="4432657" y="4432915"/>
                <a:ext cx="371024" cy="1287470"/>
              </a:xfrm>
              <a:custGeom>
                <a:avLst/>
                <a:gdLst>
                  <a:gd name="T0" fmla="*/ 0 w 234"/>
                  <a:gd name="T1" fmla="*/ 0 h 810"/>
                  <a:gd name="T2" fmla="*/ 74 w 234"/>
                  <a:gd name="T3" fmla="*/ 0 h 810"/>
                  <a:gd name="T4" fmla="*/ 234 w 234"/>
                  <a:gd name="T5" fmla="*/ 71 h 810"/>
                  <a:gd name="T6" fmla="*/ 234 w 234"/>
                  <a:gd name="T7" fmla="*/ 810 h 810"/>
                  <a:gd name="T8" fmla="*/ 0 w 234"/>
                  <a:gd name="T9" fmla="*/ 668 h 810"/>
                  <a:gd name="T10" fmla="*/ 0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0" y="0"/>
                    </a:moveTo>
                    <a:lnTo>
                      <a:pt x="74" y="0"/>
                    </a:lnTo>
                    <a:lnTo>
                      <a:pt x="234" y="71"/>
                    </a:lnTo>
                    <a:lnTo>
                      <a:pt x="234" y="810"/>
                    </a:lnTo>
                    <a:lnTo>
                      <a:pt x="0" y="668"/>
                    </a:lnTo>
                    <a:lnTo>
                      <a:pt x="0" y="0"/>
                    </a:lnTo>
                    <a:close/>
                  </a:path>
                </a:pathLst>
              </a:custGeom>
              <a:solidFill>
                <a:schemeClr val="accent6">
                  <a:lumMod val="75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39" name="Freeform 79"/>
              <p:cNvSpPr>
                <a:spLocks/>
              </p:cNvSpPr>
              <p:nvPr/>
            </p:nvSpPr>
            <p:spPr bwMode="auto">
              <a:xfrm>
                <a:off x="4432657" y="4246183"/>
                <a:ext cx="742049" cy="373465"/>
              </a:xfrm>
              <a:custGeom>
                <a:avLst/>
                <a:gdLst>
                  <a:gd name="T0" fmla="*/ 234 w 468"/>
                  <a:gd name="T1" fmla="*/ 0 h 233"/>
                  <a:gd name="T2" fmla="*/ 468 w 468"/>
                  <a:gd name="T3" fmla="*/ 116 h 233"/>
                  <a:gd name="T4" fmla="*/ 234 w 468"/>
                  <a:gd name="T5" fmla="*/ 233 h 233"/>
                  <a:gd name="T6" fmla="*/ 0 w 468"/>
                  <a:gd name="T7" fmla="*/ 116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6"/>
                    </a:lnTo>
                    <a:lnTo>
                      <a:pt x="234" y="233"/>
                    </a:lnTo>
                    <a:lnTo>
                      <a:pt x="0" y="116"/>
                    </a:lnTo>
                    <a:lnTo>
                      <a:pt x="234" y="0"/>
                    </a:lnTo>
                    <a:close/>
                  </a:path>
                </a:pathLst>
              </a:custGeom>
              <a:solidFill>
                <a:schemeClr val="accent6"/>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7206" name="Freeform 80"/>
              <p:cNvSpPr>
                <a:spLocks/>
              </p:cNvSpPr>
              <p:nvPr/>
            </p:nvSpPr>
            <p:spPr bwMode="auto">
              <a:xfrm>
                <a:off x="4213226" y="4932363"/>
                <a:ext cx="371475" cy="1077913"/>
              </a:xfrm>
              <a:custGeom>
                <a:avLst/>
                <a:gdLst>
                  <a:gd name="T0" fmla="*/ 2147483647 w 234"/>
                  <a:gd name="T1" fmla="*/ 0 h 679"/>
                  <a:gd name="T2" fmla="*/ 2147483647 w 234"/>
                  <a:gd name="T3" fmla="*/ 0 h 679"/>
                  <a:gd name="T4" fmla="*/ 2147483647 w 234"/>
                  <a:gd name="T5" fmla="*/ 2147483647 h 679"/>
                  <a:gd name="T6" fmla="*/ 0 w 234"/>
                  <a:gd name="T7" fmla="*/ 2147483647 h 679"/>
                  <a:gd name="T8" fmla="*/ 0 w 234"/>
                  <a:gd name="T9" fmla="*/ 2147483647 h 679"/>
                  <a:gd name="T10" fmla="*/ 2147483647 w 234"/>
                  <a:gd name="T11" fmla="*/ 0 h 679"/>
                  <a:gd name="T12" fmla="*/ 0 60000 65536"/>
                  <a:gd name="T13" fmla="*/ 0 60000 65536"/>
                  <a:gd name="T14" fmla="*/ 0 60000 65536"/>
                  <a:gd name="T15" fmla="*/ 0 60000 65536"/>
                  <a:gd name="T16" fmla="*/ 0 60000 65536"/>
                  <a:gd name="T17" fmla="*/ 0 60000 65536"/>
                  <a:gd name="T18" fmla="*/ 0 w 234"/>
                  <a:gd name="T19" fmla="*/ 0 h 679"/>
                  <a:gd name="T20" fmla="*/ 234 w 234"/>
                  <a:gd name="T21" fmla="*/ 679 h 679"/>
                </a:gdLst>
                <a:ahLst/>
                <a:cxnLst>
                  <a:cxn ang="T12">
                    <a:pos x="T0" y="T1"/>
                  </a:cxn>
                  <a:cxn ang="T13">
                    <a:pos x="T2" y="T3"/>
                  </a:cxn>
                  <a:cxn ang="T14">
                    <a:pos x="T4" y="T5"/>
                  </a:cxn>
                  <a:cxn ang="T15">
                    <a:pos x="T6" y="T7"/>
                  </a:cxn>
                  <a:cxn ang="T16">
                    <a:pos x="T8" y="T9"/>
                  </a:cxn>
                  <a:cxn ang="T17">
                    <a:pos x="T10" y="T11"/>
                  </a:cxn>
                </a:cxnLst>
                <a:rect l="T18" t="T19" r="T20" b="T21"/>
                <a:pathLst>
                  <a:path w="234" h="679">
                    <a:moveTo>
                      <a:pt x="160" y="0"/>
                    </a:moveTo>
                    <a:lnTo>
                      <a:pt x="234" y="0"/>
                    </a:lnTo>
                    <a:lnTo>
                      <a:pt x="234" y="537"/>
                    </a:lnTo>
                    <a:lnTo>
                      <a:pt x="0" y="679"/>
                    </a:lnTo>
                    <a:lnTo>
                      <a:pt x="0" y="72"/>
                    </a:lnTo>
                    <a:lnTo>
                      <a:pt x="160" y="0"/>
                    </a:lnTo>
                    <a:close/>
                  </a:path>
                </a:pathLst>
              </a:custGeom>
              <a:solidFill>
                <a:schemeClr val="bg2"/>
              </a:solidFill>
              <a:ln w="9525">
                <a:noFill/>
                <a:miter lim="800000"/>
                <a:headEnd/>
                <a:tailEnd/>
              </a:ln>
            </p:spPr>
            <p:txBody>
              <a:bodyPr/>
              <a:lstStyle/>
              <a:p>
                <a:endParaRPr lang="en-US" dirty="0"/>
              </a:p>
            </p:txBody>
          </p:sp>
          <p:sp>
            <p:nvSpPr>
              <p:cNvPr id="41" name="Freeform 81"/>
              <p:cNvSpPr>
                <a:spLocks/>
              </p:cNvSpPr>
              <p:nvPr/>
            </p:nvSpPr>
            <p:spPr bwMode="auto">
              <a:xfrm>
                <a:off x="3842824" y="4934144"/>
                <a:ext cx="371024" cy="1076166"/>
              </a:xfrm>
              <a:custGeom>
                <a:avLst/>
                <a:gdLst>
                  <a:gd name="T0" fmla="*/ 0 w 235"/>
                  <a:gd name="T1" fmla="*/ 0 h 679"/>
                  <a:gd name="T2" fmla="*/ 74 w 235"/>
                  <a:gd name="T3" fmla="*/ 0 h 679"/>
                  <a:gd name="T4" fmla="*/ 235 w 235"/>
                  <a:gd name="T5" fmla="*/ 72 h 679"/>
                  <a:gd name="T6" fmla="*/ 235 w 235"/>
                  <a:gd name="T7" fmla="*/ 679 h 679"/>
                  <a:gd name="T8" fmla="*/ 0 w 235"/>
                  <a:gd name="T9" fmla="*/ 537 h 679"/>
                  <a:gd name="T10" fmla="*/ 0 w 235"/>
                  <a:gd name="T11" fmla="*/ 0 h 679"/>
                </a:gdLst>
                <a:ahLst/>
                <a:cxnLst>
                  <a:cxn ang="0">
                    <a:pos x="T0" y="T1"/>
                  </a:cxn>
                  <a:cxn ang="0">
                    <a:pos x="T2" y="T3"/>
                  </a:cxn>
                  <a:cxn ang="0">
                    <a:pos x="T4" y="T5"/>
                  </a:cxn>
                  <a:cxn ang="0">
                    <a:pos x="T6" y="T7"/>
                  </a:cxn>
                  <a:cxn ang="0">
                    <a:pos x="T8" y="T9"/>
                  </a:cxn>
                  <a:cxn ang="0">
                    <a:pos x="T10" y="T11"/>
                  </a:cxn>
                </a:cxnLst>
                <a:rect l="0" t="0" r="r" b="b"/>
                <a:pathLst>
                  <a:path w="235" h="679">
                    <a:moveTo>
                      <a:pt x="0" y="0"/>
                    </a:moveTo>
                    <a:lnTo>
                      <a:pt x="74" y="0"/>
                    </a:lnTo>
                    <a:lnTo>
                      <a:pt x="235" y="72"/>
                    </a:lnTo>
                    <a:lnTo>
                      <a:pt x="235" y="679"/>
                    </a:lnTo>
                    <a:lnTo>
                      <a:pt x="0" y="537"/>
                    </a:lnTo>
                    <a:lnTo>
                      <a:pt x="0" y="0"/>
                    </a:lnTo>
                    <a:close/>
                  </a:path>
                </a:pathLst>
              </a:custGeom>
              <a:solidFill>
                <a:schemeClr val="bg2">
                  <a:lumMod val="5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2" name="Freeform 82"/>
              <p:cNvSpPr>
                <a:spLocks/>
              </p:cNvSpPr>
              <p:nvPr/>
            </p:nvSpPr>
            <p:spPr bwMode="auto">
              <a:xfrm>
                <a:off x="3842824" y="4747412"/>
                <a:ext cx="742049" cy="368549"/>
              </a:xfrm>
              <a:custGeom>
                <a:avLst/>
                <a:gdLst>
                  <a:gd name="T0" fmla="*/ 235 w 469"/>
                  <a:gd name="T1" fmla="*/ 0 h 234"/>
                  <a:gd name="T2" fmla="*/ 469 w 469"/>
                  <a:gd name="T3" fmla="*/ 117 h 234"/>
                  <a:gd name="T4" fmla="*/ 235 w 469"/>
                  <a:gd name="T5" fmla="*/ 234 h 234"/>
                  <a:gd name="T6" fmla="*/ 0 w 469"/>
                  <a:gd name="T7" fmla="*/ 117 h 234"/>
                  <a:gd name="T8" fmla="*/ 235 w 469"/>
                  <a:gd name="T9" fmla="*/ 0 h 234"/>
                </a:gdLst>
                <a:ahLst/>
                <a:cxnLst>
                  <a:cxn ang="0">
                    <a:pos x="T0" y="T1"/>
                  </a:cxn>
                  <a:cxn ang="0">
                    <a:pos x="T2" y="T3"/>
                  </a:cxn>
                  <a:cxn ang="0">
                    <a:pos x="T4" y="T5"/>
                  </a:cxn>
                  <a:cxn ang="0">
                    <a:pos x="T6" y="T7"/>
                  </a:cxn>
                  <a:cxn ang="0">
                    <a:pos x="T8" y="T9"/>
                  </a:cxn>
                </a:cxnLst>
                <a:rect l="0" t="0" r="r" b="b"/>
                <a:pathLst>
                  <a:path w="469" h="234">
                    <a:moveTo>
                      <a:pt x="235" y="0"/>
                    </a:moveTo>
                    <a:lnTo>
                      <a:pt x="469" y="117"/>
                    </a:lnTo>
                    <a:lnTo>
                      <a:pt x="235" y="234"/>
                    </a:lnTo>
                    <a:lnTo>
                      <a:pt x="0" y="117"/>
                    </a:lnTo>
                    <a:lnTo>
                      <a:pt x="235" y="0"/>
                    </a:lnTo>
                    <a:close/>
                  </a:path>
                </a:pathLst>
              </a:custGeom>
              <a:solidFill>
                <a:schemeClr val="bg2">
                  <a:lumMod val="75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sp>
            <p:nvSpPr>
              <p:cNvPr id="43" name="Freeform 83"/>
              <p:cNvSpPr>
                <a:spLocks/>
              </p:cNvSpPr>
              <p:nvPr/>
            </p:nvSpPr>
            <p:spPr bwMode="auto">
              <a:xfrm>
                <a:off x="3814284" y="1248639"/>
                <a:ext cx="3434353" cy="3773957"/>
              </a:xfrm>
              <a:custGeom>
                <a:avLst/>
                <a:gdLst>
                  <a:gd name="T0" fmla="*/ 2165 w 2165"/>
                  <a:gd name="T1" fmla="*/ 0 h 2377"/>
                  <a:gd name="T2" fmla="*/ 2165 w 2165"/>
                  <a:gd name="T3" fmla="*/ 205 h 2377"/>
                  <a:gd name="T4" fmla="*/ 2103 w 2165"/>
                  <a:gd name="T5" fmla="*/ 171 h 2377"/>
                  <a:gd name="T6" fmla="*/ 1777 w 2165"/>
                  <a:gd name="T7" fmla="*/ 992 h 2377"/>
                  <a:gd name="T8" fmla="*/ 1305 w 2165"/>
                  <a:gd name="T9" fmla="*/ 805 h 2377"/>
                  <a:gd name="T10" fmla="*/ 1015 w 2165"/>
                  <a:gd name="T11" fmla="*/ 1687 h 2377"/>
                  <a:gd name="T12" fmla="*/ 609 w 2165"/>
                  <a:gd name="T13" fmla="*/ 1519 h 2377"/>
                  <a:gd name="T14" fmla="*/ 277 w 2165"/>
                  <a:gd name="T15" fmla="*/ 2377 h 2377"/>
                  <a:gd name="T16" fmla="*/ 0 w 2165"/>
                  <a:gd name="T17" fmla="*/ 2241 h 2377"/>
                  <a:gd name="T18" fmla="*/ 18 w 2165"/>
                  <a:gd name="T19" fmla="*/ 2203 h 2377"/>
                  <a:gd name="T20" fmla="*/ 255 w 2165"/>
                  <a:gd name="T21" fmla="*/ 2319 h 2377"/>
                  <a:gd name="T22" fmla="*/ 585 w 2165"/>
                  <a:gd name="T23" fmla="*/ 1463 h 2377"/>
                  <a:gd name="T24" fmla="*/ 990 w 2165"/>
                  <a:gd name="T25" fmla="*/ 1632 h 2377"/>
                  <a:gd name="T26" fmla="*/ 1279 w 2165"/>
                  <a:gd name="T27" fmla="*/ 749 h 2377"/>
                  <a:gd name="T28" fmla="*/ 1754 w 2165"/>
                  <a:gd name="T29" fmla="*/ 938 h 2377"/>
                  <a:gd name="T30" fmla="*/ 2066 w 2165"/>
                  <a:gd name="T31" fmla="*/ 150 h 2377"/>
                  <a:gd name="T32" fmla="*/ 2004 w 2165"/>
                  <a:gd name="T33" fmla="*/ 116 h 2377"/>
                  <a:gd name="T34" fmla="*/ 2165 w 2165"/>
                  <a:gd name="T35"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5" h="2377">
                    <a:moveTo>
                      <a:pt x="2165" y="0"/>
                    </a:moveTo>
                    <a:lnTo>
                      <a:pt x="2165" y="205"/>
                    </a:lnTo>
                    <a:lnTo>
                      <a:pt x="2103" y="171"/>
                    </a:lnTo>
                    <a:lnTo>
                      <a:pt x="1777" y="992"/>
                    </a:lnTo>
                    <a:lnTo>
                      <a:pt x="1305" y="805"/>
                    </a:lnTo>
                    <a:lnTo>
                      <a:pt x="1015" y="1687"/>
                    </a:lnTo>
                    <a:lnTo>
                      <a:pt x="609" y="1519"/>
                    </a:lnTo>
                    <a:lnTo>
                      <a:pt x="277" y="2377"/>
                    </a:lnTo>
                    <a:lnTo>
                      <a:pt x="0" y="2241"/>
                    </a:lnTo>
                    <a:lnTo>
                      <a:pt x="18" y="2203"/>
                    </a:lnTo>
                    <a:lnTo>
                      <a:pt x="255" y="2319"/>
                    </a:lnTo>
                    <a:lnTo>
                      <a:pt x="585" y="1463"/>
                    </a:lnTo>
                    <a:lnTo>
                      <a:pt x="990" y="1632"/>
                    </a:lnTo>
                    <a:lnTo>
                      <a:pt x="1279" y="749"/>
                    </a:lnTo>
                    <a:lnTo>
                      <a:pt x="1754" y="938"/>
                    </a:lnTo>
                    <a:lnTo>
                      <a:pt x="2066" y="150"/>
                    </a:lnTo>
                    <a:lnTo>
                      <a:pt x="2004" y="116"/>
                    </a:lnTo>
                    <a:lnTo>
                      <a:pt x="2165" y="0"/>
                    </a:lnTo>
                    <a:close/>
                  </a:path>
                </a:pathLst>
              </a:custGeom>
              <a:solidFill>
                <a:schemeClr val="tx2">
                  <a:lumMod val="60000"/>
                  <a:lumOff val="40000"/>
                </a:schemeClr>
              </a:solidFill>
              <a:ln w="0">
                <a:noFill/>
                <a:prstDash val="solid"/>
                <a:round/>
                <a:headEnd/>
                <a:tailEnd/>
              </a:ln>
            </p:spPr>
            <p:txBody>
              <a:bodyPr/>
              <a:lstStyle/>
              <a:p>
                <a:pPr eaLnBrk="1" fontAlgn="auto" hangingPunct="1">
                  <a:spcBef>
                    <a:spcPts val="0"/>
                  </a:spcBef>
                  <a:spcAft>
                    <a:spcPts val="0"/>
                  </a:spcAft>
                  <a:buClr>
                    <a:srgbClr val="000000"/>
                  </a:buClr>
                  <a:buFont typeface="Arial"/>
                  <a:buNone/>
                  <a:defRPr/>
                </a:pPr>
                <a:endParaRPr lang="en-US" kern="0" dirty="0">
                  <a:solidFill>
                    <a:prstClr val="black"/>
                  </a:solidFill>
                  <a:latin typeface="Arial" charset="0"/>
                  <a:ea typeface="Arial"/>
                  <a:cs typeface="Arial" charset="0"/>
                  <a:sym typeface="Arial"/>
                </a:endParaRPr>
              </a:p>
            </p:txBody>
          </p:sp>
        </p:grpSp>
      </p:grpSp>
      <p:pic>
        <p:nvPicPr>
          <p:cNvPr id="3" name="Picture 2">
            <a:extLst>
              <a:ext uri="{FF2B5EF4-FFF2-40B4-BE49-F238E27FC236}">
                <a16:creationId xmlns:a16="http://schemas.microsoft.com/office/drawing/2014/main" id="{429695C8-D94F-46DF-8A6C-51B4589A17CE}"/>
              </a:ext>
            </a:extLst>
          </p:cNvPr>
          <p:cNvPicPr>
            <a:picLocks noChangeAspect="1"/>
          </p:cNvPicPr>
          <p:nvPr/>
        </p:nvPicPr>
        <p:blipFill>
          <a:blip r:embed="rId3"/>
          <a:stretch>
            <a:fillRect/>
          </a:stretch>
        </p:blipFill>
        <p:spPr>
          <a:xfrm>
            <a:off x="2926518" y="3032809"/>
            <a:ext cx="3009975" cy="923305"/>
          </a:xfrm>
          <a:prstGeom prst="rect">
            <a:avLst/>
          </a:prstGeom>
        </p:spPr>
        <p:style>
          <a:lnRef idx="0">
            <a:schemeClr val="accent1"/>
          </a:lnRef>
          <a:fillRef idx="3">
            <a:schemeClr val="accent1"/>
          </a:fillRef>
          <a:effectRef idx="3">
            <a:schemeClr val="accent1"/>
          </a:effectRef>
          <a:fontRef idx="minor">
            <a:schemeClr val="lt1"/>
          </a:fontRef>
        </p:style>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19800" cy="3231654"/>
          </a:xfrm>
          <a:prstGeom prst="rect">
            <a:avLst/>
          </a:prstGeom>
          <a:noFill/>
        </p:spPr>
        <p:txBody>
          <a:bodyPr wrap="square" rtlCol="0">
            <a:spAutoFit/>
          </a:bodyPr>
          <a:lstStyle/>
          <a:p>
            <a:pPr algn="just"/>
            <a:r>
              <a:rPr lang="en-US" sz="1200" dirty="0">
                <a:latin typeface="+mj-lt"/>
              </a:rPr>
              <a:t>High quality of service in mobile networks is the prerequisite for the commercial success. Continuous optimization is a process, which focuses on checking the network quality continuously and takes actions when needed. It is a more constant way of maintaining good quality in the network, especially when the mobile networks are changing rapidly and more and more customers are being served. </a:t>
            </a:r>
          </a:p>
          <a:p>
            <a:pPr algn="just"/>
            <a:endParaRPr lang="en-US" sz="1200" dirty="0">
              <a:latin typeface="+mj-lt"/>
            </a:endParaRPr>
          </a:p>
          <a:p>
            <a:pPr algn="just"/>
            <a:r>
              <a:rPr lang="en-US" sz="1200" dirty="0">
                <a:latin typeface="+mj-lt"/>
              </a:rPr>
              <a:t>As part of the RF Optimization, We offer the customers following services:</a:t>
            </a:r>
          </a:p>
          <a:p>
            <a:pPr algn="just"/>
            <a:endParaRPr lang="en-US" sz="1200" dirty="0">
              <a:latin typeface="+mj-lt"/>
            </a:endParaRPr>
          </a:p>
          <a:p>
            <a:pPr marL="285750" indent="-285750" algn="just">
              <a:buFont typeface="Wingdings" panose="05000000000000000000" pitchFamily="2" charset="2"/>
              <a:buChar char="ü"/>
            </a:pPr>
            <a:r>
              <a:rPr lang="en-US" sz="1200" dirty="0">
                <a:latin typeface="+mj-lt"/>
              </a:rPr>
              <a:t>Parameter Configuration Check (OMC Audit) </a:t>
            </a:r>
          </a:p>
          <a:p>
            <a:pPr marL="285750" indent="-285750" algn="just">
              <a:buFont typeface="Wingdings" panose="05000000000000000000" pitchFamily="2" charset="2"/>
              <a:buChar char="ü"/>
            </a:pPr>
            <a:r>
              <a:rPr lang="en-US" sz="1200" dirty="0">
                <a:latin typeface="+mj-lt"/>
              </a:rPr>
              <a:t>Traffic and throughput analysis </a:t>
            </a:r>
          </a:p>
          <a:p>
            <a:pPr marL="285750" indent="-285750" algn="just">
              <a:buFont typeface="Wingdings" panose="05000000000000000000" pitchFamily="2" charset="2"/>
              <a:buChar char="ü"/>
            </a:pPr>
            <a:r>
              <a:rPr lang="en-US" sz="1200" dirty="0">
                <a:latin typeface="+mj-lt"/>
              </a:rPr>
              <a:t>Parameter planning and optimization </a:t>
            </a:r>
          </a:p>
          <a:p>
            <a:pPr marL="285750" indent="-285750" algn="just">
              <a:buFont typeface="Wingdings" panose="05000000000000000000" pitchFamily="2" charset="2"/>
              <a:buChar char="ü"/>
            </a:pPr>
            <a:r>
              <a:rPr lang="en-US" sz="1200" dirty="0">
                <a:latin typeface="+mj-lt"/>
              </a:rPr>
              <a:t>Dropped call analysis </a:t>
            </a:r>
          </a:p>
          <a:p>
            <a:pPr marL="285750" indent="-285750" algn="just">
              <a:buFont typeface="Wingdings" panose="05000000000000000000" pitchFamily="2" charset="2"/>
              <a:buChar char="ü"/>
            </a:pPr>
            <a:r>
              <a:rPr lang="en-US" sz="1200" dirty="0">
                <a:latin typeface="+mj-lt"/>
              </a:rPr>
              <a:t>Handover success analysis </a:t>
            </a:r>
          </a:p>
          <a:p>
            <a:pPr marL="285750" indent="-285750" algn="just">
              <a:buFont typeface="Wingdings" panose="05000000000000000000" pitchFamily="2" charset="2"/>
              <a:buChar char="ü"/>
            </a:pPr>
            <a:r>
              <a:rPr lang="en-US" sz="1200" dirty="0">
                <a:latin typeface="+mj-lt"/>
              </a:rPr>
              <a:t>Drive Test analysis </a:t>
            </a:r>
          </a:p>
          <a:p>
            <a:pPr marL="285750" indent="-285750" algn="just">
              <a:buFont typeface="Wingdings" panose="05000000000000000000" pitchFamily="2" charset="2"/>
              <a:buChar char="ü"/>
            </a:pPr>
            <a:r>
              <a:rPr lang="en-US" sz="1200" dirty="0">
                <a:latin typeface="+mj-lt"/>
              </a:rPr>
              <a:t>Interference analysis </a:t>
            </a:r>
          </a:p>
          <a:p>
            <a:pPr marL="285750" indent="-285750" algn="just">
              <a:buFont typeface="Wingdings" panose="05000000000000000000" pitchFamily="2" charset="2"/>
              <a:buChar char="ü"/>
            </a:pPr>
            <a:r>
              <a:rPr lang="en-US" sz="1200" dirty="0">
                <a:latin typeface="+mj-lt"/>
              </a:rPr>
              <a:t>Field measurements and acceptance testing </a:t>
            </a:r>
          </a:p>
          <a:p>
            <a:pPr marL="285750" indent="-285750" algn="just">
              <a:buFont typeface="Wingdings" panose="05000000000000000000" pitchFamily="2" charset="2"/>
              <a:buChar char="ü"/>
            </a:pPr>
            <a:r>
              <a:rPr lang="en-US" sz="1200" dirty="0">
                <a:latin typeface="+mj-lt"/>
              </a:rPr>
              <a:t>Frequency &amp; Strategy Planning</a:t>
            </a:r>
          </a:p>
        </p:txBody>
      </p:sp>
      <p:sp>
        <p:nvSpPr>
          <p:cNvPr id="9" name="TextBox 8"/>
          <p:cNvSpPr txBox="1"/>
          <p:nvPr/>
        </p:nvSpPr>
        <p:spPr>
          <a:xfrm>
            <a:off x="2559843" y="103688"/>
            <a:ext cx="2514600"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a:latin typeface="Constantia" panose="02030602050306030303" pitchFamily="18" charset="0"/>
              </a:rPr>
              <a:t>RF Optimization &amp; Drive Test</a:t>
            </a:r>
            <a:endParaRPr lang="en-US"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8D124DE6-AD57-4FF2-88BA-BC099327EE17}"/>
              </a:ext>
            </a:extLst>
          </p:cNvPr>
          <p:cNvPicPr>
            <a:picLocks noChangeAspect="1"/>
          </p:cNvPicPr>
          <p:nvPr/>
        </p:nvPicPr>
        <p:blipFill>
          <a:blip r:embed="rId2"/>
          <a:stretch>
            <a:fillRect/>
          </a:stretch>
        </p:blipFill>
        <p:spPr>
          <a:xfrm>
            <a:off x="5305427" y="0"/>
            <a:ext cx="714373" cy="405455"/>
          </a:xfrm>
          <a:prstGeom prst="rect">
            <a:avLst/>
          </a:prstGeom>
        </p:spPr>
      </p:pic>
      <p:pic>
        <p:nvPicPr>
          <p:cNvPr id="3" name="Picture 2">
            <a:extLst>
              <a:ext uri="{FF2B5EF4-FFF2-40B4-BE49-F238E27FC236}">
                <a16:creationId xmlns:a16="http://schemas.microsoft.com/office/drawing/2014/main" id="{5DA6C20A-6D13-44C7-8A25-95239E7BFF15}"/>
              </a:ext>
            </a:extLst>
          </p:cNvPr>
          <p:cNvPicPr>
            <a:picLocks noChangeAspect="1"/>
          </p:cNvPicPr>
          <p:nvPr/>
        </p:nvPicPr>
        <p:blipFill>
          <a:blip r:embed="rId3"/>
          <a:stretch>
            <a:fillRect/>
          </a:stretch>
        </p:blipFill>
        <p:spPr>
          <a:xfrm>
            <a:off x="6096000" y="1876806"/>
            <a:ext cx="3048000" cy="1456944"/>
          </a:xfrm>
          <a:prstGeom prst="rect">
            <a:avLst/>
          </a:prstGeom>
        </p:spPr>
        <p:style>
          <a:lnRef idx="0">
            <a:schemeClr val="dk1"/>
          </a:lnRef>
          <a:fillRef idx="3">
            <a:schemeClr val="dk1"/>
          </a:fillRef>
          <a:effectRef idx="3">
            <a:schemeClr val="dk1"/>
          </a:effectRef>
          <a:fontRef idx="minor">
            <a:schemeClr val="lt1"/>
          </a:fontRef>
        </p:style>
      </p:pic>
      <p:pic>
        <p:nvPicPr>
          <p:cNvPr id="8" name="Picture 7">
            <a:extLst>
              <a:ext uri="{FF2B5EF4-FFF2-40B4-BE49-F238E27FC236}">
                <a16:creationId xmlns:a16="http://schemas.microsoft.com/office/drawing/2014/main" id="{11B22E23-9082-4893-85A4-3243EB206E8C}"/>
              </a:ext>
            </a:extLst>
          </p:cNvPr>
          <p:cNvPicPr>
            <a:picLocks noChangeAspect="1"/>
          </p:cNvPicPr>
          <p:nvPr/>
        </p:nvPicPr>
        <p:blipFill>
          <a:blip r:embed="rId4"/>
          <a:stretch>
            <a:fillRect/>
          </a:stretch>
        </p:blipFill>
        <p:spPr>
          <a:xfrm>
            <a:off x="3581399" y="2724151"/>
            <a:ext cx="2143125" cy="2219324"/>
          </a:xfrm>
          <a:prstGeom prst="rect">
            <a:avLst/>
          </a:prstGeom>
        </p:spPr>
      </p:pic>
    </p:spTree>
    <p:extLst>
      <p:ext uri="{BB962C8B-B14F-4D97-AF65-F5344CB8AC3E}">
        <p14:creationId xmlns:p14="http://schemas.microsoft.com/office/powerpoint/2010/main" val="2256202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96000" cy="3554819"/>
          </a:xfrm>
          <a:prstGeom prst="rect">
            <a:avLst/>
          </a:prstGeom>
          <a:noFill/>
        </p:spPr>
        <p:txBody>
          <a:bodyPr wrap="square" rtlCol="0">
            <a:spAutoFit/>
          </a:bodyPr>
          <a:lstStyle/>
          <a:p>
            <a:pPr algn="just"/>
            <a:r>
              <a:rPr lang="en-US" sz="1200" dirty="0">
                <a:latin typeface="+mj-lt"/>
              </a:rPr>
              <a:t>Network performance is a measure of how effectively and efficiently the network is functioning. Network performance is an internal measure mainly derived from Network Management data. This measure provides an Engineering perspective of network quality.</a:t>
            </a:r>
          </a:p>
          <a:p>
            <a:pPr algn="just"/>
            <a:endParaRPr lang="en-US" sz="1200" dirty="0">
              <a:latin typeface="+mj-lt"/>
            </a:endParaRPr>
          </a:p>
          <a:p>
            <a:pPr algn="just"/>
            <a:r>
              <a:rPr lang="en-US" sz="1200" dirty="0">
                <a:latin typeface="+mj-lt"/>
              </a:rPr>
              <a:t>As part of the Network Operations Services, We offer the customers following services:</a:t>
            </a:r>
          </a:p>
          <a:p>
            <a:pPr algn="just"/>
            <a:endParaRPr lang="en-US" sz="1200" dirty="0">
              <a:latin typeface="+mj-lt"/>
            </a:endParaRPr>
          </a:p>
          <a:p>
            <a:pPr marL="285750" indent="-285750" algn="just">
              <a:buFont typeface="Wingdings" panose="05000000000000000000" pitchFamily="2" charset="2"/>
              <a:buChar char="ü"/>
            </a:pPr>
            <a:r>
              <a:rPr lang="en-US" sz="1200" dirty="0">
                <a:latin typeface="+mj-lt"/>
              </a:rPr>
              <a:t>Provide Subscriber perception of service </a:t>
            </a:r>
          </a:p>
          <a:p>
            <a:pPr marL="285750" indent="-285750" algn="just">
              <a:buFont typeface="Wingdings" panose="05000000000000000000" pitchFamily="2" charset="2"/>
              <a:buChar char="ü"/>
            </a:pPr>
            <a:r>
              <a:rPr lang="en-US" sz="1200" dirty="0">
                <a:latin typeface="+mj-lt"/>
              </a:rPr>
              <a:t>Benchmark figures against competitors </a:t>
            </a:r>
          </a:p>
          <a:p>
            <a:pPr marL="285750" indent="-285750" algn="just">
              <a:buFont typeface="Wingdings" panose="05000000000000000000" pitchFamily="2" charset="2"/>
              <a:buChar char="ü"/>
            </a:pPr>
            <a:r>
              <a:rPr lang="en-US" sz="1200" dirty="0">
                <a:latin typeface="+mj-lt"/>
              </a:rPr>
              <a:t>QoS reports for Senior Management </a:t>
            </a:r>
          </a:p>
          <a:p>
            <a:pPr marL="285750" indent="-285750" algn="just">
              <a:buFont typeface="Wingdings" panose="05000000000000000000" pitchFamily="2" charset="2"/>
              <a:buChar char="ü"/>
            </a:pPr>
            <a:r>
              <a:rPr lang="en-US" sz="1200" dirty="0">
                <a:latin typeface="+mj-lt"/>
              </a:rPr>
              <a:t>Analysis and evaluation of network upgrades</a:t>
            </a:r>
          </a:p>
          <a:p>
            <a:pPr marL="285750" indent="-285750" algn="just">
              <a:buFont typeface="Wingdings" panose="05000000000000000000" pitchFamily="2" charset="2"/>
              <a:buChar char="ü"/>
            </a:pPr>
            <a:r>
              <a:rPr lang="en-US" sz="1200" dirty="0">
                <a:latin typeface="+mj-lt"/>
              </a:rPr>
              <a:t>Acceptance testing of new networks / new regional rollouts.</a:t>
            </a:r>
          </a:p>
          <a:p>
            <a:pPr marL="285750" indent="-285750" algn="just">
              <a:buFont typeface="Wingdings" panose="05000000000000000000" pitchFamily="2" charset="2"/>
              <a:buChar char="ü"/>
            </a:pPr>
            <a:r>
              <a:rPr lang="en-US" sz="1200" dirty="0">
                <a:latin typeface="+mj-lt"/>
              </a:rPr>
              <a:t>Independent benchmarking of vendor equipment's. </a:t>
            </a:r>
          </a:p>
          <a:p>
            <a:pPr marL="285750" indent="-285750" algn="just">
              <a:buFont typeface="Wingdings" panose="05000000000000000000" pitchFamily="2" charset="2"/>
              <a:buChar char="ü"/>
            </a:pPr>
            <a:r>
              <a:rPr lang="en-US" sz="1200" dirty="0">
                <a:latin typeface="+mj-lt"/>
              </a:rPr>
              <a:t>Continuous/repetitive monitoring to highlight slow degradation of Network Quality Provision of Engineering data for further analysis </a:t>
            </a:r>
          </a:p>
          <a:p>
            <a:pPr marL="285750" indent="-285750" algn="just">
              <a:buFont typeface="Wingdings" panose="05000000000000000000" pitchFamily="2" charset="2"/>
              <a:buChar char="ü"/>
            </a:pPr>
            <a:r>
              <a:rPr lang="en-US" sz="1200" dirty="0">
                <a:latin typeface="+mj-lt"/>
              </a:rPr>
              <a:t>Network Auditing and Remediation Services </a:t>
            </a:r>
          </a:p>
          <a:p>
            <a:pPr marL="285750" indent="-285750" algn="just">
              <a:buFont typeface="Wingdings" panose="05000000000000000000" pitchFamily="2" charset="2"/>
              <a:buChar char="ü"/>
            </a:pPr>
            <a:r>
              <a:rPr lang="en-US" sz="1200" dirty="0">
                <a:latin typeface="+mj-lt"/>
              </a:rPr>
              <a:t>Network Monitoring and Surveillance Solutions/Services</a:t>
            </a:r>
          </a:p>
          <a:p>
            <a:pPr marL="285750" indent="-285750" algn="just">
              <a:buFont typeface="Wingdings" panose="05000000000000000000" pitchFamily="2" charset="2"/>
              <a:buChar char="ü"/>
            </a:pPr>
            <a:r>
              <a:rPr lang="en-US" sz="1200" dirty="0">
                <a:latin typeface="+mj-lt"/>
              </a:rPr>
              <a:t>Automated Incident Management Solutions/Services </a:t>
            </a:r>
          </a:p>
          <a:p>
            <a:pPr algn="just"/>
            <a:endParaRPr lang="en-US" sz="1250" dirty="0">
              <a:latin typeface="+mj-lt"/>
            </a:endParaRPr>
          </a:p>
        </p:txBody>
      </p:sp>
      <p:sp>
        <p:nvSpPr>
          <p:cNvPr id="9" name="TextBox 8"/>
          <p:cNvSpPr txBox="1"/>
          <p:nvPr/>
        </p:nvSpPr>
        <p:spPr>
          <a:xfrm>
            <a:off x="2559843" y="103688"/>
            <a:ext cx="2514600"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Network Operations Services </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AC050693-6159-49E1-9BF3-D8B9CBEA78DB}"/>
              </a:ext>
            </a:extLst>
          </p:cNvPr>
          <p:cNvPicPr>
            <a:picLocks noChangeAspect="1"/>
          </p:cNvPicPr>
          <p:nvPr/>
        </p:nvPicPr>
        <p:blipFill>
          <a:blip r:embed="rId2"/>
          <a:stretch>
            <a:fillRect/>
          </a:stretch>
        </p:blipFill>
        <p:spPr>
          <a:xfrm>
            <a:off x="5305427" y="0"/>
            <a:ext cx="714373" cy="405455"/>
          </a:xfrm>
          <a:prstGeom prst="rect">
            <a:avLst/>
          </a:prstGeom>
        </p:spPr>
      </p:pic>
      <p:pic>
        <p:nvPicPr>
          <p:cNvPr id="8" name="Picture 7">
            <a:extLst>
              <a:ext uri="{FF2B5EF4-FFF2-40B4-BE49-F238E27FC236}">
                <a16:creationId xmlns:a16="http://schemas.microsoft.com/office/drawing/2014/main" id="{AE3038DA-2E2F-4160-8177-FC60B9AFCEF8}"/>
              </a:ext>
            </a:extLst>
          </p:cNvPr>
          <p:cNvPicPr>
            <a:picLocks noChangeAspect="1"/>
          </p:cNvPicPr>
          <p:nvPr/>
        </p:nvPicPr>
        <p:blipFill>
          <a:blip r:embed="rId3"/>
          <a:stretch>
            <a:fillRect/>
          </a:stretch>
        </p:blipFill>
        <p:spPr>
          <a:xfrm>
            <a:off x="4743450" y="3704491"/>
            <a:ext cx="914400" cy="914400"/>
          </a:xfrm>
          <a:prstGeom prst="rect">
            <a:avLst/>
          </a:prstGeom>
        </p:spPr>
      </p:pic>
      <p:pic>
        <p:nvPicPr>
          <p:cNvPr id="11" name="Picture 10">
            <a:extLst>
              <a:ext uri="{FF2B5EF4-FFF2-40B4-BE49-F238E27FC236}">
                <a16:creationId xmlns:a16="http://schemas.microsoft.com/office/drawing/2014/main" id="{1F065CCB-5F9D-4FF4-B4D5-A31E3FC3A3A3}"/>
              </a:ext>
            </a:extLst>
          </p:cNvPr>
          <p:cNvPicPr>
            <a:picLocks noChangeAspect="1"/>
          </p:cNvPicPr>
          <p:nvPr/>
        </p:nvPicPr>
        <p:blipFill>
          <a:blip r:embed="rId4"/>
          <a:stretch>
            <a:fillRect/>
          </a:stretch>
        </p:blipFill>
        <p:spPr>
          <a:xfrm>
            <a:off x="6096000" y="1581150"/>
            <a:ext cx="3048000" cy="158496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17772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96000" cy="4170372"/>
          </a:xfrm>
          <a:prstGeom prst="rect">
            <a:avLst/>
          </a:prstGeom>
          <a:noFill/>
        </p:spPr>
        <p:txBody>
          <a:bodyPr wrap="square" rtlCol="0">
            <a:spAutoFit/>
          </a:bodyPr>
          <a:lstStyle/>
          <a:p>
            <a:pPr algn="just"/>
            <a:r>
              <a:rPr lang="en-US" sz="1200" dirty="0">
                <a:latin typeface="+mj-lt"/>
              </a:rPr>
              <a:t>Transmission network planning covers definition of the whole network topology, technology selections, equipment configurations, synchronization and management plans. Essential areas of expertise are also site candidate identification and selection, technical site surveys and line-of-sight checks is a more constant way of maintaining good quality in the network, especially when the mobile networks are changing rapidly and more and more customers are being served.</a:t>
            </a:r>
          </a:p>
          <a:p>
            <a:pPr algn="just"/>
            <a:endParaRPr lang="en-US" sz="1200" dirty="0">
              <a:latin typeface="+mj-lt"/>
            </a:endParaRPr>
          </a:p>
          <a:p>
            <a:pPr algn="just"/>
            <a:r>
              <a:rPr lang="en-US" sz="1200" dirty="0">
                <a:latin typeface="+mj-lt"/>
              </a:rPr>
              <a:t>As part of the Transmission Planning Services, We offer the customers following services:</a:t>
            </a:r>
          </a:p>
          <a:p>
            <a:pPr algn="just"/>
            <a:endParaRPr lang="en-US" sz="1200" dirty="0">
              <a:latin typeface="+mj-lt"/>
            </a:endParaRPr>
          </a:p>
          <a:p>
            <a:pPr marL="285750" indent="-285750" algn="just">
              <a:buFont typeface="Wingdings" panose="05000000000000000000" pitchFamily="2" charset="2"/>
              <a:buChar char="ü"/>
            </a:pPr>
            <a:r>
              <a:rPr lang="en-IN" sz="1200" dirty="0">
                <a:latin typeface="+mj-lt"/>
              </a:rPr>
              <a:t>Initial dimensioning of the transmission network </a:t>
            </a:r>
          </a:p>
          <a:p>
            <a:pPr marL="285750" indent="-285750" algn="just">
              <a:buFont typeface="Wingdings" panose="05000000000000000000" pitchFamily="2" charset="2"/>
              <a:buChar char="ü"/>
            </a:pPr>
            <a:r>
              <a:rPr lang="en-IN" sz="1200" dirty="0">
                <a:latin typeface="+mj-lt"/>
              </a:rPr>
              <a:t>Transmission media selections: microwave (PDH), SDH, optic, copper, leased line, Satellite Existing network evaluation/ expansion </a:t>
            </a:r>
          </a:p>
          <a:p>
            <a:pPr marL="285750" indent="-285750" algn="just">
              <a:buFont typeface="Wingdings" panose="05000000000000000000" pitchFamily="2" charset="2"/>
              <a:buChar char="ü"/>
            </a:pPr>
            <a:r>
              <a:rPr lang="en-IN" sz="1200" dirty="0">
                <a:latin typeface="+mj-lt"/>
              </a:rPr>
              <a:t>Technical site surveys </a:t>
            </a:r>
          </a:p>
          <a:p>
            <a:pPr marL="285750" indent="-285750" algn="just">
              <a:buFont typeface="Wingdings" panose="05000000000000000000" pitchFamily="2" charset="2"/>
              <a:buChar char="ü"/>
            </a:pPr>
            <a:r>
              <a:rPr lang="en-IN" sz="1200" dirty="0">
                <a:latin typeface="+mj-lt"/>
              </a:rPr>
              <a:t>Line-of-sight surveys </a:t>
            </a:r>
          </a:p>
          <a:p>
            <a:pPr marL="285750" indent="-285750" algn="just">
              <a:buFont typeface="Wingdings" panose="05000000000000000000" pitchFamily="2" charset="2"/>
              <a:buChar char="ü"/>
            </a:pPr>
            <a:r>
              <a:rPr lang="en-IN" sz="1200" dirty="0">
                <a:latin typeface="+mj-lt"/>
              </a:rPr>
              <a:t>Capacity and topology planning </a:t>
            </a:r>
          </a:p>
          <a:p>
            <a:pPr marL="285750" indent="-285750" algn="just">
              <a:buFont typeface="Wingdings" panose="05000000000000000000" pitchFamily="2" charset="2"/>
              <a:buChar char="ü"/>
            </a:pPr>
            <a:r>
              <a:rPr lang="en-IN" sz="1200" dirty="0">
                <a:latin typeface="+mj-lt"/>
              </a:rPr>
              <a:t>Synchronisation planning </a:t>
            </a:r>
          </a:p>
          <a:p>
            <a:pPr marL="285750" indent="-285750" algn="just">
              <a:buFont typeface="Wingdings" panose="05000000000000000000" pitchFamily="2" charset="2"/>
              <a:buChar char="ü"/>
            </a:pPr>
            <a:r>
              <a:rPr lang="en-IN" sz="1200" dirty="0">
                <a:latin typeface="+mj-lt"/>
              </a:rPr>
              <a:t>Network management planning </a:t>
            </a:r>
          </a:p>
          <a:p>
            <a:pPr marL="285750" indent="-285750" algn="just">
              <a:buFont typeface="Wingdings" panose="05000000000000000000" pitchFamily="2" charset="2"/>
              <a:buChar char="ü"/>
            </a:pPr>
            <a:r>
              <a:rPr lang="en-IN" sz="1200" dirty="0">
                <a:latin typeface="+mj-lt"/>
              </a:rPr>
              <a:t>Routing with time slot allocation </a:t>
            </a:r>
          </a:p>
          <a:p>
            <a:pPr marL="285750" indent="-285750" algn="just">
              <a:buFont typeface="Wingdings" panose="05000000000000000000" pitchFamily="2" charset="2"/>
              <a:buChar char="ü"/>
            </a:pPr>
            <a:r>
              <a:rPr lang="en-IN" sz="1200" dirty="0">
                <a:latin typeface="+mj-lt"/>
              </a:rPr>
              <a:t>MW link level planning and interference analysis </a:t>
            </a:r>
          </a:p>
          <a:p>
            <a:pPr marL="285750" indent="-285750" algn="just">
              <a:buFont typeface="Wingdings" panose="05000000000000000000" pitchFamily="2" charset="2"/>
              <a:buChar char="ü"/>
            </a:pPr>
            <a:r>
              <a:rPr lang="en-IN" sz="1200" dirty="0">
                <a:latin typeface="+mj-lt"/>
              </a:rPr>
              <a:t>BSC/RAN area boundaries definition</a:t>
            </a:r>
            <a:endParaRPr lang="en-US" sz="1200" dirty="0">
              <a:latin typeface="+mj-lt"/>
            </a:endParaRPr>
          </a:p>
          <a:p>
            <a:pPr algn="just"/>
            <a:endParaRPr lang="en-US" sz="1250" dirty="0">
              <a:latin typeface="+mj-lt"/>
            </a:endParaRPr>
          </a:p>
          <a:p>
            <a:pPr algn="just"/>
            <a:endParaRPr lang="en-US" sz="1250" dirty="0">
              <a:latin typeface="+mj-lt"/>
            </a:endParaRPr>
          </a:p>
        </p:txBody>
      </p:sp>
      <p:sp>
        <p:nvSpPr>
          <p:cNvPr id="9" name="TextBox 8"/>
          <p:cNvSpPr txBox="1"/>
          <p:nvPr/>
        </p:nvSpPr>
        <p:spPr>
          <a:xfrm>
            <a:off x="2286000" y="103688"/>
            <a:ext cx="2850357"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Transmission Planning Services</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76200" y="88998"/>
            <a:ext cx="20574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3676922E-F53B-4606-B3EC-E48301ACCB07}"/>
              </a:ext>
            </a:extLst>
          </p:cNvPr>
          <p:cNvPicPr>
            <a:picLocks noChangeAspect="1"/>
          </p:cNvPicPr>
          <p:nvPr/>
        </p:nvPicPr>
        <p:blipFill>
          <a:blip r:embed="rId2"/>
          <a:stretch>
            <a:fillRect/>
          </a:stretch>
        </p:blipFill>
        <p:spPr>
          <a:xfrm>
            <a:off x="5305427" y="0"/>
            <a:ext cx="714373" cy="405455"/>
          </a:xfrm>
          <a:prstGeom prst="rect">
            <a:avLst/>
          </a:prstGeom>
        </p:spPr>
      </p:pic>
      <p:pic>
        <p:nvPicPr>
          <p:cNvPr id="11" name="Picture 10">
            <a:extLst>
              <a:ext uri="{FF2B5EF4-FFF2-40B4-BE49-F238E27FC236}">
                <a16:creationId xmlns:a16="http://schemas.microsoft.com/office/drawing/2014/main" id="{CF5C06FE-254D-4F1C-9287-E5734A2731A4}"/>
              </a:ext>
            </a:extLst>
          </p:cNvPr>
          <p:cNvPicPr>
            <a:picLocks noChangeAspect="1"/>
          </p:cNvPicPr>
          <p:nvPr/>
        </p:nvPicPr>
        <p:blipFill>
          <a:blip r:embed="rId3"/>
          <a:stretch>
            <a:fillRect/>
          </a:stretch>
        </p:blipFill>
        <p:spPr>
          <a:xfrm>
            <a:off x="6096000" y="1354197"/>
            <a:ext cx="3048000" cy="234315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70194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96000" cy="5078313"/>
          </a:xfrm>
          <a:prstGeom prst="rect">
            <a:avLst/>
          </a:prstGeom>
          <a:noFill/>
        </p:spPr>
        <p:txBody>
          <a:bodyPr wrap="square" rtlCol="0">
            <a:spAutoFit/>
          </a:bodyPr>
          <a:lstStyle/>
          <a:p>
            <a:pPr algn="just"/>
            <a:r>
              <a:rPr lang="en-US" sz="1200" dirty="0">
                <a:latin typeface="+mj-lt"/>
              </a:rPr>
              <a:t>Having the best talent is a competitive advantage in today’s demanding and complex world  The success of any business relies upon talent; acquiring the most qualified people is increasingly competitive. </a:t>
            </a:r>
          </a:p>
          <a:p>
            <a:pPr algn="just"/>
            <a:r>
              <a:rPr lang="en-US" sz="1200" dirty="0">
                <a:latin typeface="+mj-lt"/>
              </a:rPr>
              <a:t>PTECH provides placement and deployment of resource as a service. We have a databank of qualified experts and professionals .Our HR team excels in recruitment and training, which results in retention of skilled resources.</a:t>
            </a:r>
          </a:p>
          <a:p>
            <a:pPr algn="just"/>
            <a:endParaRPr lang="en-US" sz="1200" dirty="0">
              <a:latin typeface="+mj-lt"/>
            </a:endParaRPr>
          </a:p>
          <a:p>
            <a:pPr algn="just"/>
            <a:r>
              <a:rPr lang="en-US" sz="1200" dirty="0">
                <a:latin typeface="+mj-lt"/>
              </a:rPr>
              <a:t>We provide Quality Resources as:</a:t>
            </a:r>
          </a:p>
          <a:p>
            <a:pPr algn="just"/>
            <a:endParaRPr lang="en-US" sz="1200" dirty="0">
              <a:latin typeface="+mj-lt"/>
            </a:endParaRPr>
          </a:p>
          <a:p>
            <a:pPr marL="171450" indent="-171450">
              <a:buFont typeface="Wingdings" panose="05000000000000000000" pitchFamily="2" charset="2"/>
              <a:buChar char="ü"/>
            </a:pPr>
            <a:r>
              <a:rPr lang="en-US" sz="1200" dirty="0">
                <a:latin typeface="+mj-lt"/>
              </a:rPr>
              <a:t>RF Planner</a:t>
            </a:r>
          </a:p>
          <a:p>
            <a:pPr marL="171450" indent="-171450">
              <a:buFont typeface="Wingdings" panose="05000000000000000000" pitchFamily="2" charset="2"/>
              <a:buChar char="ü"/>
            </a:pPr>
            <a:r>
              <a:rPr lang="en-US" sz="1200" dirty="0">
                <a:latin typeface="+mj-lt"/>
              </a:rPr>
              <a:t>RF Optimization Engineer </a:t>
            </a:r>
          </a:p>
          <a:p>
            <a:pPr marL="171450" indent="-171450">
              <a:buFont typeface="Wingdings" panose="05000000000000000000" pitchFamily="2" charset="2"/>
              <a:buChar char="ü"/>
            </a:pPr>
            <a:r>
              <a:rPr lang="en-US" sz="1200" dirty="0">
                <a:latin typeface="+mj-lt"/>
              </a:rPr>
              <a:t>Transmission Planner </a:t>
            </a:r>
          </a:p>
          <a:p>
            <a:pPr marL="171450" indent="-171450">
              <a:buFont typeface="Wingdings" panose="05000000000000000000" pitchFamily="2" charset="2"/>
              <a:buChar char="ü"/>
            </a:pPr>
            <a:r>
              <a:rPr lang="en-US" sz="1200" dirty="0">
                <a:latin typeface="+mj-lt"/>
              </a:rPr>
              <a:t>Drive Testers </a:t>
            </a:r>
          </a:p>
          <a:p>
            <a:pPr marL="171450" indent="-171450">
              <a:buFont typeface="Wingdings" panose="05000000000000000000" pitchFamily="2" charset="2"/>
              <a:buChar char="ü"/>
            </a:pPr>
            <a:r>
              <a:rPr lang="en-US" sz="1200" dirty="0">
                <a:latin typeface="+mj-lt"/>
              </a:rPr>
              <a:t>Data Analysts </a:t>
            </a:r>
          </a:p>
          <a:p>
            <a:pPr marL="171450" indent="-171450">
              <a:buFont typeface="Wingdings" panose="05000000000000000000" pitchFamily="2" charset="2"/>
              <a:buChar char="ü"/>
            </a:pPr>
            <a:r>
              <a:rPr lang="en-US" sz="1200" dirty="0">
                <a:latin typeface="+mj-lt"/>
              </a:rPr>
              <a:t>RF &amp; LOS Survey Engineer </a:t>
            </a:r>
          </a:p>
          <a:p>
            <a:pPr marL="171450" indent="-171450">
              <a:buFont typeface="Wingdings" panose="05000000000000000000" pitchFamily="2" charset="2"/>
              <a:buChar char="ü"/>
            </a:pPr>
            <a:r>
              <a:rPr lang="en-US" sz="1200" dirty="0">
                <a:latin typeface="+mj-lt"/>
              </a:rPr>
              <a:t>EMF Survey Engineer </a:t>
            </a:r>
          </a:p>
          <a:p>
            <a:pPr marL="171450" indent="-171450">
              <a:buFont typeface="Wingdings" panose="05000000000000000000" pitchFamily="2" charset="2"/>
              <a:buChar char="ü"/>
            </a:pPr>
            <a:r>
              <a:rPr lang="en-US" sz="1200" dirty="0">
                <a:latin typeface="+mj-lt"/>
              </a:rPr>
              <a:t>Resident Engineers/Solution Architect </a:t>
            </a:r>
          </a:p>
          <a:p>
            <a:pPr marL="171450" indent="-171450">
              <a:buFont typeface="Wingdings" panose="05000000000000000000" pitchFamily="2" charset="2"/>
              <a:buChar char="ü"/>
            </a:pPr>
            <a:r>
              <a:rPr lang="en-US" sz="1200" dirty="0">
                <a:latin typeface="+mj-lt"/>
              </a:rPr>
              <a:t>OSS/BSS Engineer </a:t>
            </a:r>
          </a:p>
          <a:p>
            <a:pPr marL="171450" indent="-171450">
              <a:buFont typeface="Wingdings" panose="05000000000000000000" pitchFamily="2" charset="2"/>
              <a:buChar char="ü"/>
            </a:pPr>
            <a:r>
              <a:rPr lang="en-US" sz="1200" dirty="0">
                <a:latin typeface="+mj-lt"/>
              </a:rPr>
              <a:t>O&amp;M Engineer (ISP/OSP)</a:t>
            </a:r>
          </a:p>
          <a:p>
            <a:pPr marL="171450" indent="-171450">
              <a:buFont typeface="Wingdings" panose="05000000000000000000" pitchFamily="2" charset="2"/>
              <a:buChar char="ü"/>
            </a:pPr>
            <a:r>
              <a:rPr lang="en-US" sz="1200" dirty="0">
                <a:latin typeface="+mj-lt"/>
              </a:rPr>
              <a:t>NOC Engineer</a:t>
            </a:r>
          </a:p>
          <a:p>
            <a:pPr marL="171450" indent="-171450">
              <a:buFont typeface="Wingdings" panose="05000000000000000000" pitchFamily="2" charset="2"/>
              <a:buChar char="ü"/>
            </a:pPr>
            <a:r>
              <a:rPr lang="en-US" sz="1200" dirty="0">
                <a:latin typeface="+mj-lt"/>
              </a:rPr>
              <a:t>IBS Planner </a:t>
            </a:r>
          </a:p>
          <a:p>
            <a:pPr marL="171450" indent="-171450">
              <a:buFont typeface="Wingdings" panose="05000000000000000000" pitchFamily="2" charset="2"/>
              <a:buChar char="ü"/>
            </a:pPr>
            <a:r>
              <a:rPr lang="en-US" sz="1200" dirty="0">
                <a:latin typeface="+mj-lt"/>
              </a:rPr>
              <a:t>Project Managers</a:t>
            </a:r>
          </a:p>
          <a:p>
            <a:pPr marL="171450" indent="-171450">
              <a:buFont typeface="Wingdings" panose="05000000000000000000" pitchFamily="2" charset="2"/>
              <a:buChar char="ü"/>
            </a:pPr>
            <a:r>
              <a:rPr lang="en-US" sz="1200" dirty="0">
                <a:latin typeface="+mj-lt"/>
              </a:rPr>
              <a:t>Automation Developers </a:t>
            </a:r>
          </a:p>
          <a:p>
            <a:pPr marL="171450" indent="-171450">
              <a:buFont typeface="Wingdings" panose="05000000000000000000" pitchFamily="2" charset="2"/>
              <a:buChar char="ü"/>
            </a:pPr>
            <a:endParaRPr lang="en-US" sz="1200" dirty="0">
              <a:latin typeface="+mj-lt"/>
            </a:endParaRPr>
          </a:p>
          <a:p>
            <a:pPr marL="171450" indent="-171450">
              <a:buFont typeface="Wingdings" panose="05000000000000000000" pitchFamily="2" charset="2"/>
              <a:buChar char="ü"/>
            </a:pPr>
            <a:endParaRPr lang="en-US" sz="1200" dirty="0">
              <a:latin typeface="+mj-lt"/>
            </a:endParaRPr>
          </a:p>
          <a:p>
            <a:pPr marL="285750" indent="-285750" algn="just">
              <a:buFont typeface="Wingdings" panose="05000000000000000000" pitchFamily="2" charset="2"/>
              <a:buChar char="ü"/>
            </a:pPr>
            <a:endParaRPr lang="en-US" sz="1200" dirty="0">
              <a:latin typeface="+mj-lt"/>
            </a:endParaRPr>
          </a:p>
          <a:p>
            <a:pPr algn="just"/>
            <a:endParaRPr lang="en-US" sz="1200" dirty="0">
              <a:latin typeface="+mj-lt"/>
            </a:endParaRPr>
          </a:p>
        </p:txBody>
      </p:sp>
      <p:sp>
        <p:nvSpPr>
          <p:cNvPr id="9" name="TextBox 8"/>
          <p:cNvSpPr txBox="1"/>
          <p:nvPr/>
        </p:nvSpPr>
        <p:spPr>
          <a:xfrm>
            <a:off x="2407442" y="103688"/>
            <a:ext cx="2545558"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Resource  Management</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091A3DB9-F0F7-4776-B916-E1EDAB83D4F5}"/>
              </a:ext>
            </a:extLst>
          </p:cNvPr>
          <p:cNvPicPr>
            <a:picLocks noChangeAspect="1"/>
          </p:cNvPicPr>
          <p:nvPr/>
        </p:nvPicPr>
        <p:blipFill>
          <a:blip r:embed="rId2"/>
          <a:stretch>
            <a:fillRect/>
          </a:stretch>
        </p:blipFill>
        <p:spPr>
          <a:xfrm>
            <a:off x="5305427" y="0"/>
            <a:ext cx="714373" cy="405455"/>
          </a:xfrm>
          <a:prstGeom prst="rect">
            <a:avLst/>
          </a:prstGeom>
        </p:spPr>
      </p:pic>
      <p:pic>
        <p:nvPicPr>
          <p:cNvPr id="8" name="Picture 7">
            <a:extLst>
              <a:ext uri="{FF2B5EF4-FFF2-40B4-BE49-F238E27FC236}">
                <a16:creationId xmlns:a16="http://schemas.microsoft.com/office/drawing/2014/main" id="{78B8F47A-D545-4056-8D19-8885484FC686}"/>
              </a:ext>
            </a:extLst>
          </p:cNvPr>
          <p:cNvPicPr>
            <a:picLocks noChangeAspect="1"/>
          </p:cNvPicPr>
          <p:nvPr/>
        </p:nvPicPr>
        <p:blipFill>
          <a:blip r:embed="rId3"/>
          <a:stretch>
            <a:fillRect/>
          </a:stretch>
        </p:blipFill>
        <p:spPr>
          <a:xfrm>
            <a:off x="6096000" y="2111687"/>
            <a:ext cx="3048000" cy="119296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696602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19150"/>
            <a:ext cx="6096000" cy="2785378"/>
          </a:xfrm>
          <a:prstGeom prst="rect">
            <a:avLst/>
          </a:prstGeom>
          <a:noFill/>
        </p:spPr>
        <p:txBody>
          <a:bodyPr wrap="square" rtlCol="0">
            <a:spAutoFit/>
          </a:bodyPr>
          <a:lstStyle/>
          <a:p>
            <a:pPr algn="just"/>
            <a:r>
              <a:rPr lang="en-US" sz="1200" dirty="0">
                <a:latin typeface="+mj-lt"/>
              </a:rPr>
              <a:t>Built upon our deep recruitment expertise and based on rigorous processes, our innovative approach ensures the results you need </a:t>
            </a:r>
          </a:p>
          <a:p>
            <a:pPr algn="just"/>
            <a:endParaRPr lang="en-US" sz="1200" dirty="0">
              <a:latin typeface="+mj-lt"/>
            </a:endParaRPr>
          </a:p>
          <a:p>
            <a:pPr marL="285750" indent="-285750" algn="just">
              <a:buFont typeface="Wingdings" panose="05000000000000000000" pitchFamily="2" charset="2"/>
              <a:buChar char="ü"/>
            </a:pPr>
            <a:r>
              <a:rPr lang="en-US" sz="1200" dirty="0" err="1">
                <a:latin typeface="+mj-lt"/>
              </a:rPr>
              <a:t>PTech</a:t>
            </a:r>
            <a:r>
              <a:rPr lang="en-US" sz="1200" dirty="0">
                <a:latin typeface="+mj-lt"/>
              </a:rPr>
              <a:t> focuses on providing clients with the correct fit for their resource requirements.</a:t>
            </a:r>
          </a:p>
          <a:p>
            <a:pPr algn="just"/>
            <a:endParaRPr lang="en-US" sz="1200" dirty="0">
              <a:latin typeface="+mj-lt"/>
            </a:endParaRPr>
          </a:p>
          <a:p>
            <a:pPr marL="285750" indent="-285750" algn="just">
              <a:buFont typeface="Wingdings" panose="05000000000000000000" pitchFamily="2" charset="2"/>
              <a:buChar char="ü"/>
            </a:pPr>
            <a:r>
              <a:rPr lang="en-US" sz="1200" dirty="0">
                <a:latin typeface="+mj-lt"/>
              </a:rPr>
              <a:t>We engage with the client at all levels to provide them with the exact match for their requirements within the committed time frame and budget.</a:t>
            </a:r>
          </a:p>
          <a:p>
            <a:pPr marL="285750" indent="-285750" algn="just">
              <a:buFont typeface="Wingdings" panose="05000000000000000000" pitchFamily="2" charset="2"/>
              <a:buChar char="ü"/>
            </a:pPr>
            <a:endParaRPr lang="en-US" sz="1200" dirty="0">
              <a:latin typeface="+mj-lt"/>
            </a:endParaRPr>
          </a:p>
          <a:p>
            <a:pPr marL="285750" indent="-285750" algn="just">
              <a:buFont typeface="Wingdings" panose="05000000000000000000" pitchFamily="2" charset="2"/>
              <a:buChar char="ü"/>
            </a:pPr>
            <a:r>
              <a:rPr lang="en-US" sz="1200" dirty="0">
                <a:latin typeface="+mj-lt"/>
              </a:rPr>
              <a:t>We have become partners of choice for our clients who adopt telecom outsourcing as a proactive strategy</a:t>
            </a:r>
          </a:p>
          <a:p>
            <a:pPr algn="just"/>
            <a:endParaRPr lang="en-US" sz="1200" dirty="0">
              <a:latin typeface="+mj-lt"/>
            </a:endParaRPr>
          </a:p>
          <a:p>
            <a:pPr marL="285750" indent="-285750" algn="just">
              <a:buFont typeface="Wingdings" panose="05000000000000000000" pitchFamily="2" charset="2"/>
              <a:buChar char="ü"/>
            </a:pPr>
            <a:r>
              <a:rPr lang="en-US" sz="1200" dirty="0">
                <a:latin typeface="+mj-lt"/>
              </a:rPr>
              <a:t>We have extensive coverage in the telecom domain with specialized support for managed services teams as well as resident engineers for telecom majors</a:t>
            </a:r>
          </a:p>
          <a:p>
            <a:pPr algn="just"/>
            <a:endParaRPr lang="en-US" sz="1250" dirty="0">
              <a:latin typeface="+mj-lt"/>
            </a:endParaRPr>
          </a:p>
        </p:txBody>
      </p:sp>
      <p:sp>
        <p:nvSpPr>
          <p:cNvPr id="9" name="TextBox 8"/>
          <p:cNvSpPr txBox="1"/>
          <p:nvPr/>
        </p:nvSpPr>
        <p:spPr>
          <a:xfrm>
            <a:off x="2362200" y="103688"/>
            <a:ext cx="2316957"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Resource  Management Cont.</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D65FDE55-65D8-4455-BBCF-A3707E77F3A8}"/>
              </a:ext>
            </a:extLst>
          </p:cNvPr>
          <p:cNvPicPr>
            <a:picLocks noChangeAspect="1"/>
          </p:cNvPicPr>
          <p:nvPr/>
        </p:nvPicPr>
        <p:blipFill>
          <a:blip r:embed="rId2"/>
          <a:stretch>
            <a:fillRect/>
          </a:stretch>
        </p:blipFill>
        <p:spPr>
          <a:xfrm>
            <a:off x="5305427" y="0"/>
            <a:ext cx="714373" cy="405455"/>
          </a:xfrm>
          <a:prstGeom prst="rect">
            <a:avLst/>
          </a:prstGeom>
        </p:spPr>
      </p:pic>
      <p:pic>
        <p:nvPicPr>
          <p:cNvPr id="3" name="Picture 2">
            <a:extLst>
              <a:ext uri="{FF2B5EF4-FFF2-40B4-BE49-F238E27FC236}">
                <a16:creationId xmlns:a16="http://schemas.microsoft.com/office/drawing/2014/main" id="{E3ED955B-D491-4D95-B49D-4FA5E5210C4D}"/>
              </a:ext>
            </a:extLst>
          </p:cNvPr>
          <p:cNvPicPr>
            <a:picLocks noChangeAspect="1"/>
          </p:cNvPicPr>
          <p:nvPr/>
        </p:nvPicPr>
        <p:blipFill>
          <a:blip r:embed="rId3"/>
          <a:stretch>
            <a:fillRect/>
          </a:stretch>
        </p:blipFill>
        <p:spPr>
          <a:xfrm>
            <a:off x="6096000" y="1581150"/>
            <a:ext cx="3048001" cy="1905000"/>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01888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362200" y="103688"/>
            <a:ext cx="2316957"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Automation Solutions</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D65FDE55-65D8-4455-BBCF-A3707E77F3A8}"/>
              </a:ext>
            </a:extLst>
          </p:cNvPr>
          <p:cNvPicPr>
            <a:picLocks noChangeAspect="1"/>
          </p:cNvPicPr>
          <p:nvPr/>
        </p:nvPicPr>
        <p:blipFill>
          <a:blip r:embed="rId2"/>
          <a:stretch>
            <a:fillRect/>
          </a:stretch>
        </p:blipFill>
        <p:spPr>
          <a:xfrm>
            <a:off x="5305427" y="0"/>
            <a:ext cx="714373" cy="405455"/>
          </a:xfrm>
          <a:prstGeom prst="rect">
            <a:avLst/>
          </a:prstGeom>
        </p:spPr>
      </p:pic>
      <p:sp>
        <p:nvSpPr>
          <p:cNvPr id="11" name="TextBox 10">
            <a:extLst>
              <a:ext uri="{FF2B5EF4-FFF2-40B4-BE49-F238E27FC236}">
                <a16:creationId xmlns:a16="http://schemas.microsoft.com/office/drawing/2014/main" id="{0D0AE5E7-036A-DE0C-F353-3AE5C0A4B90A}"/>
              </a:ext>
            </a:extLst>
          </p:cNvPr>
          <p:cNvSpPr txBox="1"/>
          <p:nvPr/>
        </p:nvSpPr>
        <p:spPr>
          <a:xfrm>
            <a:off x="96824" y="742950"/>
            <a:ext cx="5922975" cy="4708981"/>
          </a:xfrm>
          <a:prstGeom prst="rect">
            <a:avLst/>
          </a:prstGeom>
          <a:noFill/>
        </p:spPr>
        <p:txBody>
          <a:bodyPr wrap="square">
            <a:spAutoFit/>
          </a:bodyPr>
          <a:lstStyle/>
          <a:p>
            <a:r>
              <a:rPr lang="en-IN" sz="1200" b="0" i="0" dirty="0">
                <a:solidFill>
                  <a:schemeClr val="tx1"/>
                </a:solidFill>
                <a:effectLst/>
                <a:latin typeface="+mj-lt"/>
              </a:rPr>
              <a:t>In the era of 5G and cloud, automation is becoming essential to managing network and infra. Automation reduces human errors, the most common cause of network performance degradation and downtime, making automated networks more reliable. Service providers and large enterprises can also use automation to reduce time to market, improve customer experiences, and meet growing scalability demands with simplified network operations. The result is greater network efficiency, uptime, and consistency across the board.</a:t>
            </a:r>
          </a:p>
          <a:p>
            <a:endParaRPr lang="en-IN" sz="1200" dirty="0">
              <a:solidFill>
                <a:schemeClr val="tx1"/>
              </a:solidFill>
              <a:latin typeface="+mj-lt"/>
            </a:endParaRPr>
          </a:p>
          <a:p>
            <a:r>
              <a:rPr lang="en-US" sz="1200" dirty="0">
                <a:latin typeface="+mj-lt"/>
              </a:rPr>
              <a:t>As part of Automation Solutions, We offer the customers following services:</a:t>
            </a:r>
          </a:p>
          <a:p>
            <a:endParaRPr lang="en-US" sz="1200" dirty="0">
              <a:latin typeface="+mj-lt"/>
            </a:endParaRPr>
          </a:p>
          <a:p>
            <a:pPr marL="285750" indent="-285750">
              <a:buFont typeface="Wingdings" pitchFamily="2" charset="2"/>
              <a:buChar char="ü"/>
            </a:pPr>
            <a:r>
              <a:rPr lang="en-IN" sz="1200" dirty="0">
                <a:latin typeface="+mj-lt"/>
              </a:rPr>
              <a:t>Closed Loop Automation</a:t>
            </a:r>
          </a:p>
          <a:p>
            <a:pPr marL="285750" indent="-285750">
              <a:buFont typeface="Wingdings" pitchFamily="2" charset="2"/>
              <a:buChar char="ü"/>
            </a:pPr>
            <a:r>
              <a:rPr lang="en-IN" sz="1200" dirty="0">
                <a:latin typeface="+mj-lt"/>
              </a:rPr>
              <a:t>Auto Auditing and Remediation</a:t>
            </a:r>
          </a:p>
          <a:p>
            <a:pPr marL="285750" indent="-285750">
              <a:buFont typeface="Wingdings" pitchFamily="2" charset="2"/>
              <a:buChar char="ü"/>
            </a:pPr>
            <a:r>
              <a:rPr lang="en-IN" sz="1200" dirty="0">
                <a:latin typeface="+mj-lt"/>
              </a:rPr>
              <a:t>Upgradation and Migration Automation</a:t>
            </a:r>
          </a:p>
          <a:p>
            <a:pPr marL="285750" indent="-285750">
              <a:buFont typeface="Wingdings" pitchFamily="2" charset="2"/>
              <a:buChar char="ü"/>
            </a:pPr>
            <a:r>
              <a:rPr lang="en-IN" sz="1200" dirty="0">
                <a:latin typeface="+mj-lt"/>
              </a:rPr>
              <a:t>Smart Fault Management</a:t>
            </a:r>
          </a:p>
          <a:p>
            <a:pPr marL="285750" indent="-285750">
              <a:buFont typeface="Wingdings" pitchFamily="2" charset="2"/>
              <a:buChar char="ü"/>
            </a:pPr>
            <a:r>
              <a:rPr lang="en-IN" sz="1200" dirty="0">
                <a:latin typeface="+mj-lt"/>
              </a:rPr>
              <a:t>Service Orchestration</a:t>
            </a:r>
          </a:p>
          <a:p>
            <a:pPr marL="285750" indent="-285750">
              <a:buFont typeface="Wingdings" pitchFamily="2" charset="2"/>
              <a:buChar char="ü"/>
            </a:pPr>
            <a:r>
              <a:rPr lang="en-IN" sz="1200" dirty="0">
                <a:latin typeface="+mj-lt"/>
              </a:rPr>
              <a:t>Analytics for Network Operations</a:t>
            </a:r>
          </a:p>
          <a:p>
            <a:pPr marL="285750" indent="-285750">
              <a:buFont typeface="Wingdings" pitchFamily="2" charset="2"/>
              <a:buChar char="ü"/>
            </a:pPr>
            <a:r>
              <a:rPr lang="en-IN" sz="1200" dirty="0">
                <a:latin typeface="+mj-lt"/>
              </a:rPr>
              <a:t>AI-Powered Network/Telco Automation</a:t>
            </a:r>
          </a:p>
          <a:p>
            <a:pPr marL="285750" indent="-285750">
              <a:buFont typeface="Wingdings" pitchFamily="2" charset="2"/>
              <a:buChar char="ü"/>
            </a:pPr>
            <a:r>
              <a:rPr lang="en-IN" sz="1200" dirty="0">
                <a:latin typeface="+mj-lt"/>
              </a:rPr>
              <a:t>OSS/BSS Solutions and Integrations </a:t>
            </a:r>
          </a:p>
          <a:p>
            <a:pPr marL="285750" indent="-285750">
              <a:buFont typeface="Wingdings" pitchFamily="2" charset="2"/>
              <a:buChar char="ü"/>
            </a:pPr>
            <a:r>
              <a:rPr lang="en-IN" sz="1200" dirty="0">
                <a:latin typeface="+mj-lt"/>
              </a:rPr>
              <a:t>DevOps/NetOps Solutions </a:t>
            </a:r>
          </a:p>
          <a:p>
            <a:pPr marL="285750" indent="-285750">
              <a:buFont typeface="Wingdings" pitchFamily="2" charset="2"/>
              <a:buChar char="ü"/>
            </a:pPr>
            <a:r>
              <a:rPr lang="en-IN" sz="1200" dirty="0">
                <a:latin typeface="+mj-lt"/>
              </a:rPr>
              <a:t>CI/CD Pipelining  </a:t>
            </a:r>
          </a:p>
          <a:p>
            <a:r>
              <a:rPr lang="en-IN" sz="1200" dirty="0">
                <a:latin typeface="+mj-lt"/>
              </a:rPr>
              <a:t> </a:t>
            </a:r>
          </a:p>
          <a:p>
            <a:r>
              <a:rPr lang="en-IN" sz="1200" dirty="0">
                <a:latin typeface="+mj-lt"/>
              </a:rPr>
              <a:t> </a:t>
            </a:r>
          </a:p>
          <a:p>
            <a:endParaRPr lang="en-US" sz="1200" dirty="0">
              <a:latin typeface="+mj-lt"/>
            </a:endParaRPr>
          </a:p>
          <a:p>
            <a:endParaRPr lang="en-IN" sz="1200" b="0" i="0" dirty="0">
              <a:solidFill>
                <a:schemeClr val="tx1"/>
              </a:solidFill>
              <a:effectLst/>
              <a:latin typeface="+mj-lt"/>
            </a:endParaRPr>
          </a:p>
          <a:p>
            <a:endParaRPr lang="en-IN" sz="1200" dirty="0">
              <a:solidFill>
                <a:schemeClr val="tx1"/>
              </a:solidFill>
              <a:latin typeface="+mj-lt"/>
            </a:endParaRPr>
          </a:p>
          <a:p>
            <a:endParaRPr lang="en-US" sz="1200" dirty="0">
              <a:solidFill>
                <a:schemeClr val="tx1"/>
              </a:solidFill>
              <a:latin typeface="+mj-lt"/>
            </a:endParaRPr>
          </a:p>
        </p:txBody>
      </p:sp>
      <p:pic>
        <p:nvPicPr>
          <p:cNvPr id="6" name="Picture 5">
            <a:extLst>
              <a:ext uri="{FF2B5EF4-FFF2-40B4-BE49-F238E27FC236}">
                <a16:creationId xmlns:a16="http://schemas.microsoft.com/office/drawing/2014/main" id="{601B458D-B2AB-7C29-FBCB-7F455A26711B}"/>
              </a:ext>
            </a:extLst>
          </p:cNvPr>
          <p:cNvPicPr>
            <a:picLocks noChangeAspect="1"/>
          </p:cNvPicPr>
          <p:nvPr/>
        </p:nvPicPr>
        <p:blipFill>
          <a:blip r:embed="rId3"/>
          <a:stretch>
            <a:fillRect/>
          </a:stretch>
        </p:blipFill>
        <p:spPr>
          <a:xfrm>
            <a:off x="6096001" y="1428750"/>
            <a:ext cx="3048000" cy="2010962"/>
          </a:xfrm>
          <a:prstGeom prst="rect">
            <a:avLst/>
          </a:prstGeom>
        </p:spPr>
      </p:pic>
    </p:spTree>
    <p:extLst>
      <p:ext uri="{BB962C8B-B14F-4D97-AF65-F5344CB8AC3E}">
        <p14:creationId xmlns:p14="http://schemas.microsoft.com/office/powerpoint/2010/main" val="79522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96000" cy="669414"/>
          </a:xfrm>
          <a:prstGeom prst="rect">
            <a:avLst/>
          </a:prstGeom>
          <a:noFill/>
        </p:spPr>
        <p:txBody>
          <a:bodyPr wrap="square" rtlCol="0">
            <a:spAutoFit/>
          </a:bodyPr>
          <a:lstStyle/>
          <a:p>
            <a:pPr algn="just"/>
            <a:r>
              <a:rPr lang="en-US" sz="1200" dirty="0">
                <a:latin typeface="+mj-lt"/>
              </a:rPr>
              <a:t>At </a:t>
            </a:r>
            <a:r>
              <a:rPr lang="en-US" sz="1200" dirty="0" err="1">
                <a:latin typeface="+mj-lt"/>
              </a:rPr>
              <a:t>PTech</a:t>
            </a:r>
            <a:r>
              <a:rPr lang="en-US" sz="1200" dirty="0">
                <a:latin typeface="+mj-lt"/>
              </a:rPr>
              <a:t>, we provide unified and futuristic data center innovative solutions ranging from Converged DC  to Software Defined Network for DC and Network Function Virtualization. Our services also include Platform tech refresh and DC Network Migration.</a:t>
            </a:r>
          </a:p>
        </p:txBody>
      </p:sp>
      <p:sp>
        <p:nvSpPr>
          <p:cNvPr id="9" name="TextBox 8"/>
          <p:cNvSpPr txBox="1"/>
          <p:nvPr/>
        </p:nvSpPr>
        <p:spPr>
          <a:xfrm>
            <a:off x="2362200" y="103689"/>
            <a:ext cx="2514600"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Data </a:t>
            </a:r>
            <a:r>
              <a:rPr lang="en-IN" sz="1300" dirty="0" err="1">
                <a:latin typeface="Constantia" panose="02030602050306030303" pitchFamily="18" charset="0"/>
              </a:rPr>
              <a:t>Center</a:t>
            </a:r>
            <a:r>
              <a:rPr lang="en-IN" sz="1300" dirty="0">
                <a:latin typeface="Constantia" panose="02030602050306030303" pitchFamily="18" charset="0"/>
              </a:rPr>
              <a:t> Design &amp; Solutions </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D65FDE55-65D8-4455-BBCF-A3707E77F3A8}"/>
              </a:ext>
            </a:extLst>
          </p:cNvPr>
          <p:cNvPicPr>
            <a:picLocks noChangeAspect="1"/>
          </p:cNvPicPr>
          <p:nvPr/>
        </p:nvPicPr>
        <p:blipFill>
          <a:blip r:embed="rId2"/>
          <a:stretch>
            <a:fillRect/>
          </a:stretch>
        </p:blipFill>
        <p:spPr>
          <a:xfrm>
            <a:off x="5305427" y="0"/>
            <a:ext cx="714373" cy="405455"/>
          </a:xfrm>
          <a:prstGeom prst="rect">
            <a:avLst/>
          </a:prstGeom>
        </p:spPr>
      </p:pic>
      <p:grpSp>
        <p:nvGrpSpPr>
          <p:cNvPr id="2" name="Group 1">
            <a:extLst>
              <a:ext uri="{FF2B5EF4-FFF2-40B4-BE49-F238E27FC236}">
                <a16:creationId xmlns:a16="http://schemas.microsoft.com/office/drawing/2014/main" id="{FE00AFF2-BE6D-4F55-BB8F-BFFB5ED939CA}"/>
              </a:ext>
            </a:extLst>
          </p:cNvPr>
          <p:cNvGrpSpPr/>
          <p:nvPr/>
        </p:nvGrpSpPr>
        <p:grpSpPr>
          <a:xfrm>
            <a:off x="495413" y="1824594"/>
            <a:ext cx="5105172" cy="1219746"/>
            <a:chOff x="495413" y="1824594"/>
            <a:chExt cx="5105172" cy="1219746"/>
          </a:xfrm>
        </p:grpSpPr>
        <p:sp>
          <p:nvSpPr>
            <p:cNvPr id="3" name="Freeform 2">
              <a:extLst>
                <a:ext uri="{FF2B5EF4-FFF2-40B4-BE49-F238E27FC236}">
                  <a16:creationId xmlns:a16="http://schemas.microsoft.com/office/drawing/2014/main" id="{34B2CDDE-004B-7A3A-A52E-28BC7674A6D2}"/>
                </a:ext>
              </a:extLst>
            </p:cNvPr>
            <p:cNvSpPr/>
            <p:nvPr/>
          </p:nvSpPr>
          <p:spPr>
            <a:xfrm>
              <a:off x="3048000" y="2328622"/>
              <a:ext cx="1936049" cy="211691"/>
            </a:xfrm>
            <a:custGeom>
              <a:avLst/>
              <a:gdLst/>
              <a:ahLst/>
              <a:cxnLst/>
              <a:rect l="0" t="0" r="0" b="0"/>
              <a:pathLst>
                <a:path>
                  <a:moveTo>
                    <a:pt x="0" y="0"/>
                  </a:moveTo>
                  <a:lnTo>
                    <a:pt x="0" y="105845"/>
                  </a:lnTo>
                  <a:lnTo>
                    <a:pt x="1936049" y="105845"/>
                  </a:lnTo>
                  <a:lnTo>
                    <a:pt x="1936049" y="211691"/>
                  </a:lnTo>
                </a:path>
              </a:pathLst>
            </a:custGeom>
          </p:spPr>
          <p:style>
            <a:lnRef idx="1">
              <a:schemeClr val="accent5"/>
            </a:lnRef>
            <a:fillRef idx="2">
              <a:schemeClr val="accent5"/>
            </a:fillRef>
            <a:effectRef idx="1">
              <a:schemeClr val="accent5"/>
            </a:effectRef>
            <a:fontRef idx="minor">
              <a:schemeClr val="dk1"/>
            </a:fontRef>
          </p:style>
        </p:sp>
        <p:sp>
          <p:nvSpPr>
            <p:cNvPr id="4" name="Freeform 3">
              <a:extLst>
                <a:ext uri="{FF2B5EF4-FFF2-40B4-BE49-F238E27FC236}">
                  <a16:creationId xmlns:a16="http://schemas.microsoft.com/office/drawing/2014/main" id="{A5C45FF9-3ED4-8A15-1CD9-9A5B28AEFDEA}"/>
                </a:ext>
              </a:extLst>
            </p:cNvPr>
            <p:cNvSpPr/>
            <p:nvPr/>
          </p:nvSpPr>
          <p:spPr>
            <a:xfrm>
              <a:off x="3048000" y="2328622"/>
              <a:ext cx="497364" cy="211691"/>
            </a:xfrm>
            <a:custGeom>
              <a:avLst/>
              <a:gdLst/>
              <a:ahLst/>
              <a:cxnLst/>
              <a:rect l="0" t="0" r="0" b="0"/>
              <a:pathLst>
                <a:path>
                  <a:moveTo>
                    <a:pt x="0" y="0"/>
                  </a:moveTo>
                  <a:lnTo>
                    <a:pt x="0" y="105845"/>
                  </a:lnTo>
                  <a:lnTo>
                    <a:pt x="497364" y="105845"/>
                  </a:lnTo>
                  <a:lnTo>
                    <a:pt x="497364" y="211691"/>
                  </a:lnTo>
                </a:path>
              </a:pathLst>
            </a:custGeom>
          </p:spPr>
          <p:style>
            <a:lnRef idx="1">
              <a:schemeClr val="accent5"/>
            </a:lnRef>
            <a:fillRef idx="2">
              <a:schemeClr val="accent5"/>
            </a:fillRef>
            <a:effectRef idx="1">
              <a:schemeClr val="accent5"/>
            </a:effectRef>
            <a:fontRef idx="minor">
              <a:schemeClr val="dk1"/>
            </a:fontRef>
          </p:style>
        </p:sp>
        <p:sp>
          <p:nvSpPr>
            <p:cNvPr id="11" name="Freeform 10">
              <a:extLst>
                <a:ext uri="{FF2B5EF4-FFF2-40B4-BE49-F238E27FC236}">
                  <a16:creationId xmlns:a16="http://schemas.microsoft.com/office/drawing/2014/main" id="{D537AE75-DB66-B34E-3F13-EFAF88FAB71E}"/>
                </a:ext>
              </a:extLst>
            </p:cNvPr>
            <p:cNvSpPr/>
            <p:nvPr/>
          </p:nvSpPr>
          <p:spPr>
            <a:xfrm>
              <a:off x="2219187" y="2328622"/>
              <a:ext cx="828812" cy="211691"/>
            </a:xfrm>
            <a:custGeom>
              <a:avLst/>
              <a:gdLst/>
              <a:ahLst/>
              <a:cxnLst/>
              <a:rect l="0" t="0" r="0" b="0"/>
              <a:pathLst>
                <a:path>
                  <a:moveTo>
                    <a:pt x="828812" y="0"/>
                  </a:moveTo>
                  <a:lnTo>
                    <a:pt x="828812" y="105845"/>
                  </a:lnTo>
                  <a:lnTo>
                    <a:pt x="0" y="105845"/>
                  </a:lnTo>
                  <a:lnTo>
                    <a:pt x="0" y="211691"/>
                  </a:lnTo>
                </a:path>
              </a:pathLst>
            </a:custGeom>
          </p:spPr>
          <p:style>
            <a:lnRef idx="1">
              <a:schemeClr val="accent5"/>
            </a:lnRef>
            <a:fillRef idx="2">
              <a:schemeClr val="accent5"/>
            </a:fillRef>
            <a:effectRef idx="1">
              <a:schemeClr val="accent5"/>
            </a:effectRef>
            <a:fontRef idx="minor">
              <a:schemeClr val="dk1"/>
            </a:fontRef>
          </p:style>
        </p:sp>
        <p:sp>
          <p:nvSpPr>
            <p:cNvPr id="14" name="Freeform 13">
              <a:extLst>
                <a:ext uri="{FF2B5EF4-FFF2-40B4-BE49-F238E27FC236}">
                  <a16:creationId xmlns:a16="http://schemas.microsoft.com/office/drawing/2014/main" id="{ABFF4D4E-B532-1EDA-33F6-3FC802936011}"/>
                </a:ext>
              </a:extLst>
            </p:cNvPr>
            <p:cNvSpPr/>
            <p:nvPr/>
          </p:nvSpPr>
          <p:spPr>
            <a:xfrm>
              <a:off x="999441" y="2328622"/>
              <a:ext cx="2048558" cy="211691"/>
            </a:xfrm>
            <a:custGeom>
              <a:avLst/>
              <a:gdLst/>
              <a:ahLst/>
              <a:cxnLst/>
              <a:rect l="0" t="0" r="0" b="0"/>
              <a:pathLst>
                <a:path>
                  <a:moveTo>
                    <a:pt x="2048558" y="0"/>
                  </a:moveTo>
                  <a:lnTo>
                    <a:pt x="2048558" y="105845"/>
                  </a:lnTo>
                  <a:lnTo>
                    <a:pt x="0" y="105845"/>
                  </a:lnTo>
                  <a:lnTo>
                    <a:pt x="0" y="211691"/>
                  </a:lnTo>
                </a:path>
              </a:pathLst>
            </a:custGeom>
          </p:spPr>
          <p:style>
            <a:lnRef idx="1">
              <a:schemeClr val="accent5"/>
            </a:lnRef>
            <a:fillRef idx="2">
              <a:schemeClr val="accent5"/>
            </a:fillRef>
            <a:effectRef idx="1">
              <a:schemeClr val="accent5"/>
            </a:effectRef>
            <a:fontRef idx="minor">
              <a:schemeClr val="dk1"/>
            </a:fontRef>
          </p:style>
        </p:sp>
        <p:sp>
          <p:nvSpPr>
            <p:cNvPr id="15" name="Freeform 14">
              <a:extLst>
                <a:ext uri="{FF2B5EF4-FFF2-40B4-BE49-F238E27FC236}">
                  <a16:creationId xmlns:a16="http://schemas.microsoft.com/office/drawing/2014/main" id="{26CFAEED-B834-87DE-BCFB-4F3557F1E3C9}"/>
                </a:ext>
              </a:extLst>
            </p:cNvPr>
            <p:cNvSpPr/>
            <p:nvPr/>
          </p:nvSpPr>
          <p:spPr>
            <a:xfrm>
              <a:off x="2543972" y="1824594"/>
              <a:ext cx="1008054" cy="504027"/>
            </a:xfrm>
            <a:custGeom>
              <a:avLst/>
              <a:gdLst>
                <a:gd name="connsiteX0" fmla="*/ 0 w 1008054"/>
                <a:gd name="connsiteY0" fmla="*/ 0 h 504027"/>
                <a:gd name="connsiteX1" fmla="*/ 1008054 w 1008054"/>
                <a:gd name="connsiteY1" fmla="*/ 0 h 504027"/>
                <a:gd name="connsiteX2" fmla="*/ 1008054 w 1008054"/>
                <a:gd name="connsiteY2" fmla="*/ 504027 h 504027"/>
                <a:gd name="connsiteX3" fmla="*/ 0 w 1008054"/>
                <a:gd name="connsiteY3" fmla="*/ 504027 h 504027"/>
                <a:gd name="connsiteX4" fmla="*/ 0 w 1008054"/>
                <a:gd name="connsiteY4" fmla="*/ 0 h 5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54" h="504027">
                  <a:moveTo>
                    <a:pt x="0" y="0"/>
                  </a:moveTo>
                  <a:lnTo>
                    <a:pt x="1008054" y="0"/>
                  </a:lnTo>
                  <a:lnTo>
                    <a:pt x="1008054" y="504027"/>
                  </a:lnTo>
                  <a:lnTo>
                    <a:pt x="0" y="504027"/>
                  </a:lnTo>
                  <a:lnTo>
                    <a:pt x="0" y="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b="1" i="0" kern="1200" dirty="0"/>
                <a:t>Solutions</a:t>
              </a:r>
            </a:p>
          </p:txBody>
        </p:sp>
        <p:sp>
          <p:nvSpPr>
            <p:cNvPr id="16" name="Freeform 15">
              <a:extLst>
                <a:ext uri="{FF2B5EF4-FFF2-40B4-BE49-F238E27FC236}">
                  <a16:creationId xmlns:a16="http://schemas.microsoft.com/office/drawing/2014/main" id="{E28756DF-82D8-6102-B091-64455A2BD986}"/>
                </a:ext>
              </a:extLst>
            </p:cNvPr>
            <p:cNvSpPr/>
            <p:nvPr/>
          </p:nvSpPr>
          <p:spPr>
            <a:xfrm>
              <a:off x="495413" y="2540313"/>
              <a:ext cx="1008054" cy="504027"/>
            </a:xfrm>
            <a:custGeom>
              <a:avLst/>
              <a:gdLst>
                <a:gd name="connsiteX0" fmla="*/ 0 w 1008054"/>
                <a:gd name="connsiteY0" fmla="*/ 0 h 504027"/>
                <a:gd name="connsiteX1" fmla="*/ 1008054 w 1008054"/>
                <a:gd name="connsiteY1" fmla="*/ 0 h 504027"/>
                <a:gd name="connsiteX2" fmla="*/ 1008054 w 1008054"/>
                <a:gd name="connsiteY2" fmla="*/ 504027 h 504027"/>
                <a:gd name="connsiteX3" fmla="*/ 0 w 1008054"/>
                <a:gd name="connsiteY3" fmla="*/ 504027 h 504027"/>
                <a:gd name="connsiteX4" fmla="*/ 0 w 1008054"/>
                <a:gd name="connsiteY4" fmla="*/ 0 h 5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54" h="504027">
                  <a:moveTo>
                    <a:pt x="0" y="0"/>
                  </a:moveTo>
                  <a:lnTo>
                    <a:pt x="1008054" y="0"/>
                  </a:lnTo>
                  <a:lnTo>
                    <a:pt x="1008054" y="504027"/>
                  </a:lnTo>
                  <a:lnTo>
                    <a:pt x="0" y="504027"/>
                  </a:lnTo>
                  <a:lnTo>
                    <a:pt x="0" y="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Data </a:t>
              </a:r>
              <a:r>
                <a:rPr lang="en-IN" sz="1300" kern="1200" dirty="0" err="1"/>
                <a:t>Center</a:t>
              </a:r>
              <a:r>
                <a:rPr lang="en-IN" sz="1300" kern="1200" dirty="0"/>
                <a:t> Network Design</a:t>
              </a:r>
            </a:p>
          </p:txBody>
        </p:sp>
        <p:sp>
          <p:nvSpPr>
            <p:cNvPr id="17" name="Freeform 16">
              <a:extLst>
                <a:ext uri="{FF2B5EF4-FFF2-40B4-BE49-F238E27FC236}">
                  <a16:creationId xmlns:a16="http://schemas.microsoft.com/office/drawing/2014/main" id="{9217208A-E1F0-698F-E1B4-3EB0026705E2}"/>
                </a:ext>
              </a:extLst>
            </p:cNvPr>
            <p:cNvSpPr/>
            <p:nvPr/>
          </p:nvSpPr>
          <p:spPr>
            <a:xfrm>
              <a:off x="1715160" y="2540313"/>
              <a:ext cx="1008054" cy="504027"/>
            </a:xfrm>
            <a:custGeom>
              <a:avLst/>
              <a:gdLst>
                <a:gd name="connsiteX0" fmla="*/ 0 w 1008054"/>
                <a:gd name="connsiteY0" fmla="*/ 0 h 504027"/>
                <a:gd name="connsiteX1" fmla="*/ 1008054 w 1008054"/>
                <a:gd name="connsiteY1" fmla="*/ 0 h 504027"/>
                <a:gd name="connsiteX2" fmla="*/ 1008054 w 1008054"/>
                <a:gd name="connsiteY2" fmla="*/ 504027 h 504027"/>
                <a:gd name="connsiteX3" fmla="*/ 0 w 1008054"/>
                <a:gd name="connsiteY3" fmla="*/ 504027 h 504027"/>
                <a:gd name="connsiteX4" fmla="*/ 0 w 1008054"/>
                <a:gd name="connsiteY4" fmla="*/ 0 h 5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54" h="504027">
                  <a:moveTo>
                    <a:pt x="0" y="0"/>
                  </a:moveTo>
                  <a:lnTo>
                    <a:pt x="1008054" y="0"/>
                  </a:lnTo>
                  <a:lnTo>
                    <a:pt x="1008054" y="504027"/>
                  </a:lnTo>
                  <a:lnTo>
                    <a:pt x="0" y="504027"/>
                  </a:lnTo>
                  <a:lnTo>
                    <a:pt x="0" y="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LAN &amp; WAN</a:t>
              </a:r>
            </a:p>
          </p:txBody>
        </p:sp>
        <p:sp>
          <p:nvSpPr>
            <p:cNvPr id="18" name="Freeform 17">
              <a:extLst>
                <a:ext uri="{FF2B5EF4-FFF2-40B4-BE49-F238E27FC236}">
                  <a16:creationId xmlns:a16="http://schemas.microsoft.com/office/drawing/2014/main" id="{7102FF41-BB4F-1EBA-6882-99353B69B162}"/>
                </a:ext>
              </a:extLst>
            </p:cNvPr>
            <p:cNvSpPr/>
            <p:nvPr/>
          </p:nvSpPr>
          <p:spPr>
            <a:xfrm>
              <a:off x="2934906" y="2540313"/>
              <a:ext cx="1220915" cy="504027"/>
            </a:xfrm>
            <a:custGeom>
              <a:avLst/>
              <a:gdLst>
                <a:gd name="connsiteX0" fmla="*/ 0 w 1220915"/>
                <a:gd name="connsiteY0" fmla="*/ 0 h 504027"/>
                <a:gd name="connsiteX1" fmla="*/ 1220915 w 1220915"/>
                <a:gd name="connsiteY1" fmla="*/ 0 h 504027"/>
                <a:gd name="connsiteX2" fmla="*/ 1220915 w 1220915"/>
                <a:gd name="connsiteY2" fmla="*/ 504027 h 504027"/>
                <a:gd name="connsiteX3" fmla="*/ 0 w 1220915"/>
                <a:gd name="connsiteY3" fmla="*/ 504027 h 504027"/>
                <a:gd name="connsiteX4" fmla="*/ 0 w 1220915"/>
                <a:gd name="connsiteY4" fmla="*/ 0 h 5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15" h="504027">
                  <a:moveTo>
                    <a:pt x="0" y="0"/>
                  </a:moveTo>
                  <a:lnTo>
                    <a:pt x="1220915" y="0"/>
                  </a:lnTo>
                  <a:lnTo>
                    <a:pt x="1220915" y="504027"/>
                  </a:lnTo>
                  <a:lnTo>
                    <a:pt x="0" y="504027"/>
                  </a:lnTo>
                  <a:lnTo>
                    <a:pt x="0" y="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dirty="0"/>
                <a:t>Network </a:t>
              </a:r>
              <a:r>
                <a:rPr lang="en-IN" sz="1300" kern="1200" dirty="0"/>
                <a:t>Security</a:t>
              </a:r>
            </a:p>
          </p:txBody>
        </p:sp>
        <p:sp>
          <p:nvSpPr>
            <p:cNvPr id="19" name="Freeform 18">
              <a:extLst>
                <a:ext uri="{FF2B5EF4-FFF2-40B4-BE49-F238E27FC236}">
                  <a16:creationId xmlns:a16="http://schemas.microsoft.com/office/drawing/2014/main" id="{8960CF49-3FCE-918F-EAA2-3EB0C2D197C0}"/>
                </a:ext>
              </a:extLst>
            </p:cNvPr>
            <p:cNvSpPr/>
            <p:nvPr/>
          </p:nvSpPr>
          <p:spPr>
            <a:xfrm>
              <a:off x="4367513" y="2540313"/>
              <a:ext cx="1233072" cy="504027"/>
            </a:xfrm>
            <a:custGeom>
              <a:avLst/>
              <a:gdLst>
                <a:gd name="connsiteX0" fmla="*/ 0 w 1233072"/>
                <a:gd name="connsiteY0" fmla="*/ 0 h 504027"/>
                <a:gd name="connsiteX1" fmla="*/ 1233072 w 1233072"/>
                <a:gd name="connsiteY1" fmla="*/ 0 h 504027"/>
                <a:gd name="connsiteX2" fmla="*/ 1233072 w 1233072"/>
                <a:gd name="connsiteY2" fmla="*/ 504027 h 504027"/>
                <a:gd name="connsiteX3" fmla="*/ 0 w 1233072"/>
                <a:gd name="connsiteY3" fmla="*/ 504027 h 504027"/>
                <a:gd name="connsiteX4" fmla="*/ 0 w 1233072"/>
                <a:gd name="connsiteY4" fmla="*/ 0 h 5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72" h="504027">
                  <a:moveTo>
                    <a:pt x="0" y="0"/>
                  </a:moveTo>
                  <a:lnTo>
                    <a:pt x="1233072" y="0"/>
                  </a:lnTo>
                  <a:lnTo>
                    <a:pt x="1233072" y="504027"/>
                  </a:lnTo>
                  <a:lnTo>
                    <a:pt x="0" y="504027"/>
                  </a:lnTo>
                  <a:lnTo>
                    <a:pt x="0" y="0"/>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Identity &amp; Access Management</a:t>
              </a:r>
            </a:p>
          </p:txBody>
        </p:sp>
      </p:grpSp>
      <p:sp>
        <p:nvSpPr>
          <p:cNvPr id="8" name="TextBox 7">
            <a:extLst>
              <a:ext uri="{FF2B5EF4-FFF2-40B4-BE49-F238E27FC236}">
                <a16:creationId xmlns:a16="http://schemas.microsoft.com/office/drawing/2014/main" id="{3AE68F8E-D9C3-433A-ACED-267F0021FEF5}"/>
              </a:ext>
            </a:extLst>
          </p:cNvPr>
          <p:cNvSpPr txBox="1"/>
          <p:nvPr/>
        </p:nvSpPr>
        <p:spPr>
          <a:xfrm>
            <a:off x="66675" y="3257550"/>
            <a:ext cx="5955506" cy="1539396"/>
          </a:xfrm>
          <a:prstGeom prst="rect">
            <a:avLst/>
          </a:prstGeom>
          <a:noFill/>
        </p:spPr>
        <p:txBody>
          <a:bodyPr wrap="square" rtlCol="0">
            <a:spAutoFit/>
          </a:bodyPr>
          <a:lstStyle/>
          <a:p>
            <a:pPr marL="342900" indent="-342900">
              <a:buAutoNum type="arabicPeriod"/>
            </a:pPr>
            <a:r>
              <a:rPr lang="en-IN" sz="1200" b="1" u="sng" dirty="0">
                <a:latin typeface="+mj-lt"/>
              </a:rPr>
              <a:t>Data </a:t>
            </a:r>
            <a:r>
              <a:rPr lang="en-IN" sz="1200" b="1" u="sng" dirty="0" err="1">
                <a:latin typeface="+mj-lt"/>
              </a:rPr>
              <a:t>Center</a:t>
            </a:r>
            <a:r>
              <a:rPr lang="en-IN" sz="1200" b="1" u="sng" dirty="0">
                <a:latin typeface="+mj-lt"/>
              </a:rPr>
              <a:t> Network Design</a:t>
            </a:r>
          </a:p>
          <a:p>
            <a:pPr marL="342900" indent="-342900">
              <a:buAutoNum type="arabicPeriod"/>
            </a:pPr>
            <a:endParaRPr lang="en-IN" sz="1200" dirty="0"/>
          </a:p>
          <a:p>
            <a:pPr algn="just">
              <a:lnSpc>
                <a:spcPct val="107000"/>
              </a:lnSpc>
              <a:spcAft>
                <a:spcPts val="800"/>
              </a:spcAft>
            </a:pPr>
            <a:r>
              <a:rPr lang="en-IN" sz="1200" dirty="0">
                <a:effectLst/>
                <a:latin typeface="+mj-lt"/>
                <a:ea typeface="Calibri" panose="020F0502020204030204" pitchFamily="34" charset="0"/>
                <a:cs typeface="Times New Roman" panose="02020603050405020304" pitchFamily="18" charset="0"/>
              </a:rPr>
              <a:t>At </a:t>
            </a:r>
            <a:r>
              <a:rPr lang="en-IN" sz="1200" dirty="0" err="1">
                <a:effectLst/>
                <a:latin typeface="+mj-lt"/>
                <a:ea typeface="Calibri" panose="020F0502020204030204" pitchFamily="34" charset="0"/>
                <a:cs typeface="Times New Roman" panose="02020603050405020304" pitchFamily="18" charset="0"/>
              </a:rPr>
              <a:t>PTech</a:t>
            </a:r>
            <a:r>
              <a:rPr lang="en-IN" sz="1200" dirty="0">
                <a:effectLst/>
                <a:latin typeface="+mj-lt"/>
                <a:ea typeface="Calibri" panose="020F0502020204030204" pitchFamily="34" charset="0"/>
                <a:cs typeface="Times New Roman" panose="02020603050405020304" pitchFamily="18" charset="0"/>
              </a:rPr>
              <a:t>, We provide innovative and futuristic Data Centre Solutions, designed to deliver a simplified yet robust DC network, with a solution ranging from Converged DC to Software Defined Network for DC and Network Function Virtualization. Our services also include Platform tech refresh and DC Network Migration and Cloud Integrations</a:t>
            </a:r>
            <a:r>
              <a:rPr lang="en-IN" sz="1200" dirty="0">
                <a:latin typeface="+mj-lt"/>
                <a:ea typeface="Calibri" panose="020F0502020204030204" pitchFamily="34" charset="0"/>
                <a:cs typeface="Times New Roman" panose="02020603050405020304" pitchFamily="18" charset="0"/>
              </a:rPr>
              <a:t>.</a:t>
            </a:r>
            <a:endParaRPr lang="en-IN" sz="1200" dirty="0">
              <a:effectLst/>
              <a:latin typeface="+mj-lt"/>
              <a:ea typeface="Calibri" panose="020F0502020204030204" pitchFamily="34" charset="0"/>
              <a:cs typeface="Times New Roman" panose="02020603050405020304" pitchFamily="18" charset="0"/>
            </a:endParaRPr>
          </a:p>
          <a:p>
            <a:pPr marL="342900" indent="-342900">
              <a:buAutoNum type="arabicPeriod"/>
            </a:pPr>
            <a:endParaRPr lang="en-IN" sz="1200" dirty="0"/>
          </a:p>
        </p:txBody>
      </p:sp>
      <p:pic>
        <p:nvPicPr>
          <p:cNvPr id="13" name="Picture 12">
            <a:extLst>
              <a:ext uri="{FF2B5EF4-FFF2-40B4-BE49-F238E27FC236}">
                <a16:creationId xmlns:a16="http://schemas.microsoft.com/office/drawing/2014/main" id="{552F0958-E87A-4C55-9B63-0E4493D68F91}"/>
              </a:ext>
            </a:extLst>
          </p:cNvPr>
          <p:cNvPicPr>
            <a:picLocks noChangeAspect="1"/>
          </p:cNvPicPr>
          <p:nvPr/>
        </p:nvPicPr>
        <p:blipFill>
          <a:blip r:embed="rId3"/>
          <a:stretch>
            <a:fillRect/>
          </a:stretch>
        </p:blipFill>
        <p:spPr>
          <a:xfrm>
            <a:off x="6096000" y="1631287"/>
            <a:ext cx="3048000" cy="188092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883144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362200" y="103688"/>
            <a:ext cx="2316957"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Solution Offerings</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D65FDE55-65D8-4455-BBCF-A3707E77F3A8}"/>
              </a:ext>
            </a:extLst>
          </p:cNvPr>
          <p:cNvPicPr>
            <a:picLocks noChangeAspect="1"/>
          </p:cNvPicPr>
          <p:nvPr/>
        </p:nvPicPr>
        <p:blipFill>
          <a:blip r:embed="rId2"/>
          <a:stretch>
            <a:fillRect/>
          </a:stretch>
        </p:blipFill>
        <p:spPr>
          <a:xfrm>
            <a:off x="5305427" y="0"/>
            <a:ext cx="714373" cy="405455"/>
          </a:xfrm>
          <a:prstGeom prst="rect">
            <a:avLst/>
          </a:prstGeom>
        </p:spPr>
      </p:pic>
      <p:sp>
        <p:nvSpPr>
          <p:cNvPr id="11" name="TextBox 10">
            <a:extLst>
              <a:ext uri="{FF2B5EF4-FFF2-40B4-BE49-F238E27FC236}">
                <a16:creationId xmlns:a16="http://schemas.microsoft.com/office/drawing/2014/main" id="{1958F55F-032B-485B-AA24-3A6AC932154C}"/>
              </a:ext>
            </a:extLst>
          </p:cNvPr>
          <p:cNvSpPr txBox="1"/>
          <p:nvPr/>
        </p:nvSpPr>
        <p:spPr>
          <a:xfrm>
            <a:off x="28574" y="438150"/>
            <a:ext cx="6067425" cy="4989699"/>
          </a:xfrm>
          <a:prstGeom prst="rect">
            <a:avLst/>
          </a:prstGeom>
          <a:noFill/>
        </p:spPr>
        <p:txBody>
          <a:bodyPr wrap="square" rtlCol="0">
            <a:spAutoFit/>
          </a:bodyPr>
          <a:lstStyle/>
          <a:p>
            <a:r>
              <a:rPr lang="en-IN" sz="1200" dirty="0">
                <a:latin typeface="+mj-lt"/>
              </a:rPr>
              <a:t>2.</a:t>
            </a:r>
            <a:r>
              <a:rPr lang="en-IN" sz="1200" b="1" dirty="0">
                <a:latin typeface="+mj-lt"/>
              </a:rPr>
              <a:t> </a:t>
            </a:r>
            <a:r>
              <a:rPr lang="en-IN" sz="1200" b="1" u="sng" dirty="0">
                <a:latin typeface="+mj-lt"/>
              </a:rPr>
              <a:t>LAN &amp; WAN Solutions</a:t>
            </a:r>
          </a:p>
          <a:p>
            <a:endParaRPr lang="en-IN" sz="1200" dirty="0">
              <a:latin typeface="+mj-lt"/>
            </a:endParaRPr>
          </a:p>
          <a:p>
            <a:pPr algn="just">
              <a:lnSpc>
                <a:spcPct val="107000"/>
              </a:lnSpc>
              <a:spcAft>
                <a:spcPts val="800"/>
              </a:spcAft>
            </a:pPr>
            <a:r>
              <a:rPr lang="en-IN" sz="1200" dirty="0">
                <a:effectLst/>
                <a:latin typeface="+mj-lt"/>
                <a:ea typeface="Calibri" panose="020F0502020204030204" pitchFamily="34" charset="0"/>
                <a:cs typeface="Times New Roman" panose="02020603050405020304" pitchFamily="18" charset="0"/>
              </a:rPr>
              <a:t>We help to design high throughput network which provides unified and agile network for voice, video and data. Provisioning a centralized management to control heterogeneous network along with creating a backbone of intelligent and structured cabling is our objective. </a:t>
            </a:r>
          </a:p>
          <a:p>
            <a:pPr marL="171450" indent="-171450">
              <a:lnSpc>
                <a:spcPct val="107000"/>
              </a:lnSpc>
              <a:spcAft>
                <a:spcPts val="800"/>
              </a:spcAft>
              <a:buFont typeface="Wingdings" panose="05000000000000000000" pitchFamily="2" charset="2"/>
              <a:buChar char="ü"/>
            </a:pPr>
            <a:r>
              <a:rPr lang="en-IN" sz="1200" dirty="0">
                <a:effectLst/>
                <a:latin typeface="+mj-lt"/>
                <a:ea typeface="Calibri" panose="020F0502020204030204" pitchFamily="34" charset="0"/>
                <a:cs typeface="Times New Roman" panose="02020603050405020304" pitchFamily="18" charset="0"/>
              </a:rPr>
              <a:t>Unified 2 tier campus LAN</a:t>
            </a:r>
          </a:p>
          <a:p>
            <a:pPr marL="171450" indent="-171450">
              <a:lnSpc>
                <a:spcPct val="107000"/>
              </a:lnSpc>
              <a:spcAft>
                <a:spcPts val="800"/>
              </a:spcAft>
              <a:buFont typeface="Wingdings" panose="05000000000000000000" pitchFamily="2" charset="2"/>
              <a:buChar char="ü"/>
            </a:pPr>
            <a:r>
              <a:rPr lang="en-IN" sz="1200" dirty="0">
                <a:effectLst/>
                <a:latin typeface="+mj-lt"/>
                <a:ea typeface="Calibri" panose="020F0502020204030204" pitchFamily="34" charset="0"/>
                <a:cs typeface="Times New Roman" panose="02020603050405020304" pitchFamily="18" charset="0"/>
              </a:rPr>
              <a:t>Secured Wireless and BYOD</a:t>
            </a:r>
          </a:p>
          <a:p>
            <a:pPr marL="171450" indent="-171450">
              <a:lnSpc>
                <a:spcPct val="107000"/>
              </a:lnSpc>
              <a:spcAft>
                <a:spcPts val="800"/>
              </a:spcAft>
              <a:buFont typeface="Wingdings" panose="05000000000000000000" pitchFamily="2" charset="2"/>
              <a:buChar char="ü"/>
            </a:pPr>
            <a:r>
              <a:rPr lang="en-IN" sz="1200" dirty="0">
                <a:effectLst/>
                <a:latin typeface="+mj-lt"/>
                <a:ea typeface="Calibri" panose="020F0502020204030204" pitchFamily="34" charset="0"/>
                <a:cs typeface="Times New Roman" panose="02020603050405020304" pitchFamily="18" charset="0"/>
              </a:rPr>
              <a:t>Dynamic Multipoint VPN</a:t>
            </a:r>
          </a:p>
          <a:p>
            <a:pPr marL="171450" indent="-171450">
              <a:lnSpc>
                <a:spcPct val="107000"/>
              </a:lnSpc>
              <a:spcAft>
                <a:spcPts val="800"/>
              </a:spcAft>
              <a:buFont typeface="Wingdings" panose="05000000000000000000" pitchFamily="2" charset="2"/>
              <a:buChar char="ü"/>
            </a:pPr>
            <a:r>
              <a:rPr lang="en-IN" sz="1200" dirty="0">
                <a:effectLst/>
                <a:latin typeface="+mj-lt"/>
                <a:ea typeface="Calibri" panose="020F0502020204030204" pitchFamily="34" charset="0"/>
                <a:cs typeface="Times New Roman" panose="02020603050405020304" pitchFamily="18" charset="0"/>
              </a:rPr>
              <a:t>Software Defined WAN</a:t>
            </a:r>
          </a:p>
          <a:p>
            <a:pPr>
              <a:lnSpc>
                <a:spcPct val="107000"/>
              </a:lnSpc>
              <a:spcAft>
                <a:spcPts val="800"/>
              </a:spcAft>
            </a:pPr>
            <a:r>
              <a:rPr lang="en-IN" sz="1200" dirty="0">
                <a:effectLst/>
                <a:latin typeface="+mj-lt"/>
                <a:ea typeface="Calibri" panose="020F0502020204030204" pitchFamily="34" charset="0"/>
                <a:cs typeface="Times New Roman" panose="02020603050405020304" pitchFamily="18" charset="0"/>
              </a:rPr>
              <a:t>3. </a:t>
            </a:r>
            <a:r>
              <a:rPr lang="en-IN" sz="1200" b="1" u="sng" dirty="0">
                <a:effectLst/>
                <a:latin typeface="+mj-lt"/>
                <a:ea typeface="Calibri" panose="020F0502020204030204" pitchFamily="34" charset="0"/>
                <a:cs typeface="Times New Roman" panose="02020603050405020304" pitchFamily="18" charset="0"/>
              </a:rPr>
              <a:t>Network Security </a:t>
            </a:r>
          </a:p>
          <a:p>
            <a:pPr algn="just"/>
            <a:r>
              <a:rPr lang="en-IN" sz="1200" dirty="0">
                <a:effectLst/>
                <a:latin typeface="Calibri" panose="020F0502020204030204" pitchFamily="34" charset="0"/>
                <a:ea typeface="Calibri" panose="020F0502020204030204" pitchFamily="34" charset="0"/>
                <a:cs typeface="Times New Roman" panose="02020603050405020304" pitchFamily="18" charset="0"/>
              </a:rPr>
              <a:t>At </a:t>
            </a:r>
            <a:r>
              <a:rPr lang="en-IN" sz="1200" dirty="0" err="1">
                <a:effectLst/>
                <a:latin typeface="Calibri" panose="020F0502020204030204" pitchFamily="34" charset="0"/>
                <a:ea typeface="Calibri" panose="020F0502020204030204" pitchFamily="34" charset="0"/>
                <a:cs typeface="Times New Roman" panose="02020603050405020304" pitchFamily="18" charset="0"/>
              </a:rPr>
              <a:t>PTech</a:t>
            </a:r>
            <a:r>
              <a:rPr lang="en-IN" sz="1200" dirty="0">
                <a:effectLst/>
                <a:latin typeface="Calibri" panose="020F0502020204030204" pitchFamily="34" charset="0"/>
                <a:ea typeface="Calibri" panose="020F0502020204030204" pitchFamily="34" charset="0"/>
                <a:cs typeface="Times New Roman" panose="02020603050405020304" pitchFamily="18" charset="0"/>
              </a:rPr>
              <a:t>, We have highly specialized security framework, designed to protect an organization at various layers like Gateways, LAN, Endpoints, Applications and Databases. we lead the market in providing integrated next gen security like protection from APT and DDoS.</a:t>
            </a:r>
          </a:p>
          <a:p>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ü"/>
            </a:pPr>
            <a:r>
              <a:rPr lang="en-IN" sz="1200" dirty="0">
                <a:effectLst/>
                <a:latin typeface="Calibri" panose="020F0502020204030204" pitchFamily="34" charset="0"/>
                <a:ea typeface="Calibri" panose="020F0502020204030204" pitchFamily="34" charset="0"/>
                <a:cs typeface="Times New Roman" panose="02020603050405020304" pitchFamily="18" charset="0"/>
              </a:rPr>
              <a:t>Next Gen Perimeter Security</a:t>
            </a:r>
          </a:p>
          <a:p>
            <a:pPr marL="171450" indent="-171450">
              <a:buFont typeface="Wingdings" panose="05000000000000000000" pitchFamily="2" charset="2"/>
              <a:buChar char="ü"/>
            </a:pPr>
            <a:r>
              <a:rPr lang="en-IN" sz="1200" dirty="0">
                <a:effectLst/>
                <a:latin typeface="Calibri" panose="020F0502020204030204" pitchFamily="34" charset="0"/>
                <a:ea typeface="Calibri" panose="020F0502020204030204" pitchFamily="34" charset="0"/>
                <a:cs typeface="Times New Roman" panose="02020603050405020304" pitchFamily="18" charset="0"/>
              </a:rPr>
              <a:t>DDoS Solution</a:t>
            </a:r>
          </a:p>
          <a:p>
            <a:pPr marL="171450" indent="-171450">
              <a:buFont typeface="Wingdings" panose="05000000000000000000" pitchFamily="2" charset="2"/>
              <a:buChar char="ü"/>
            </a:pPr>
            <a:r>
              <a:rPr lang="en-IN" sz="1200" dirty="0">
                <a:effectLst/>
                <a:latin typeface="Calibri" panose="020F0502020204030204" pitchFamily="34" charset="0"/>
                <a:ea typeface="Calibri" panose="020F0502020204030204" pitchFamily="34" charset="0"/>
                <a:cs typeface="Times New Roman" panose="02020603050405020304" pitchFamily="18" charset="0"/>
              </a:rPr>
              <a:t>DLP Solution</a:t>
            </a:r>
          </a:p>
          <a:p>
            <a:pPr marL="171450" indent="-171450">
              <a:buFont typeface="Wingdings" panose="05000000000000000000" pitchFamily="2" charset="2"/>
              <a:buChar char="ü"/>
            </a:pPr>
            <a:r>
              <a:rPr lang="en-IN" sz="1200" dirty="0">
                <a:effectLst/>
                <a:latin typeface="Calibri" panose="020F0502020204030204" pitchFamily="34" charset="0"/>
                <a:ea typeface="Calibri" panose="020F0502020204030204" pitchFamily="34" charset="0"/>
                <a:cs typeface="Times New Roman" panose="02020603050405020304" pitchFamily="18" charset="0"/>
              </a:rPr>
              <a:t>APT Solution</a:t>
            </a:r>
          </a:p>
          <a:p>
            <a:pPr marL="171450" indent="-171450">
              <a:buFont typeface="Wingdings" panose="05000000000000000000" pitchFamily="2" charset="2"/>
              <a:buChar char="ü"/>
            </a:pPr>
            <a:r>
              <a:rPr lang="en-IN" sz="1200" dirty="0">
                <a:effectLst/>
                <a:latin typeface="Calibri" panose="020F0502020204030204" pitchFamily="34" charset="0"/>
                <a:ea typeface="Calibri" panose="020F0502020204030204" pitchFamily="34" charset="0"/>
                <a:cs typeface="Times New Roman" panose="02020603050405020304" pitchFamily="18" charset="0"/>
              </a:rPr>
              <a:t>Security Analytics Solution</a:t>
            </a:r>
          </a:p>
          <a:p>
            <a:pPr>
              <a:lnSpc>
                <a:spcPct val="107000"/>
              </a:lnSpc>
              <a:spcAft>
                <a:spcPts val="800"/>
              </a:spcAft>
            </a:pPr>
            <a:endParaRPr lang="en-IN" sz="1200" u="sng" dirty="0">
              <a:effectLst/>
              <a:latin typeface="+mj-lt"/>
              <a:ea typeface="Calibri" panose="020F0502020204030204" pitchFamily="34" charset="0"/>
              <a:cs typeface="Times New Roman" panose="02020603050405020304" pitchFamily="18" charset="0"/>
            </a:endParaRPr>
          </a:p>
          <a:p>
            <a:pPr marL="342900" indent="-342900">
              <a:buAutoNum type="arabicPeriod"/>
            </a:pPr>
            <a:endParaRPr lang="en-IN" sz="1200" dirty="0"/>
          </a:p>
        </p:txBody>
      </p:sp>
      <p:pic>
        <p:nvPicPr>
          <p:cNvPr id="3" name="Picture 2">
            <a:extLst>
              <a:ext uri="{FF2B5EF4-FFF2-40B4-BE49-F238E27FC236}">
                <a16:creationId xmlns:a16="http://schemas.microsoft.com/office/drawing/2014/main" id="{580A2BAD-9E73-429E-829E-993E4A048CB2}"/>
              </a:ext>
            </a:extLst>
          </p:cNvPr>
          <p:cNvPicPr>
            <a:picLocks noChangeAspect="1"/>
          </p:cNvPicPr>
          <p:nvPr/>
        </p:nvPicPr>
        <p:blipFill>
          <a:blip r:embed="rId3"/>
          <a:stretch>
            <a:fillRect/>
          </a:stretch>
        </p:blipFill>
        <p:spPr>
          <a:xfrm>
            <a:off x="6095999" y="1765217"/>
            <a:ext cx="3043238" cy="1613065"/>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13469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362200" y="103688"/>
            <a:ext cx="2316957" cy="29238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1300" dirty="0">
                <a:latin typeface="Constantia" panose="02030602050306030303" pitchFamily="18" charset="0"/>
              </a:rPr>
              <a:t>Product Offerings</a:t>
            </a:r>
            <a:endParaRPr lang="en-US" sz="1300"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176463"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pic>
        <p:nvPicPr>
          <p:cNvPr id="7" name="Picture 6">
            <a:extLst>
              <a:ext uri="{FF2B5EF4-FFF2-40B4-BE49-F238E27FC236}">
                <a16:creationId xmlns:a16="http://schemas.microsoft.com/office/drawing/2014/main" id="{D65FDE55-65D8-4455-BBCF-A3707E77F3A8}"/>
              </a:ext>
            </a:extLst>
          </p:cNvPr>
          <p:cNvPicPr>
            <a:picLocks noChangeAspect="1"/>
          </p:cNvPicPr>
          <p:nvPr/>
        </p:nvPicPr>
        <p:blipFill>
          <a:blip r:embed="rId2"/>
          <a:stretch>
            <a:fillRect/>
          </a:stretch>
        </p:blipFill>
        <p:spPr>
          <a:xfrm>
            <a:off x="5305427" y="0"/>
            <a:ext cx="714373" cy="405455"/>
          </a:xfrm>
          <a:prstGeom prst="rect">
            <a:avLst/>
          </a:prstGeom>
        </p:spPr>
      </p:pic>
      <p:sp>
        <p:nvSpPr>
          <p:cNvPr id="11" name="TextBox 10">
            <a:extLst>
              <a:ext uri="{FF2B5EF4-FFF2-40B4-BE49-F238E27FC236}">
                <a16:creationId xmlns:a16="http://schemas.microsoft.com/office/drawing/2014/main" id="{1958F55F-032B-485B-AA24-3A6AC932154C}"/>
              </a:ext>
            </a:extLst>
          </p:cNvPr>
          <p:cNvSpPr txBox="1"/>
          <p:nvPr/>
        </p:nvSpPr>
        <p:spPr>
          <a:xfrm>
            <a:off x="88875" y="475332"/>
            <a:ext cx="6067425" cy="4893647"/>
          </a:xfrm>
          <a:prstGeom prst="rect">
            <a:avLst/>
          </a:prstGeom>
          <a:noFill/>
        </p:spPr>
        <p:txBody>
          <a:bodyPr wrap="square" rtlCol="0">
            <a:spAutoFit/>
          </a:bodyPr>
          <a:lstStyle/>
          <a:p>
            <a:pPr marL="228600" indent="-228600">
              <a:buAutoNum type="arabicPeriod"/>
            </a:pPr>
            <a:r>
              <a:rPr lang="en-IN" sz="1200" b="1" u="sng" dirty="0">
                <a:latin typeface="+mj-lt"/>
              </a:rPr>
              <a:t>Routing &amp; Switching</a:t>
            </a:r>
          </a:p>
          <a:p>
            <a:endParaRPr lang="en-IN" sz="1200" dirty="0">
              <a:latin typeface="+mj-lt"/>
            </a:endParaRPr>
          </a:p>
          <a:p>
            <a:pPr marL="171450" indent="-171450">
              <a:buFont typeface="Wingdings" panose="05000000000000000000" pitchFamily="2" charset="2"/>
              <a:buChar char="ü"/>
            </a:pPr>
            <a:r>
              <a:rPr lang="en-IN" sz="1200" dirty="0">
                <a:latin typeface="+mj-lt"/>
              </a:rPr>
              <a:t>Edge Router</a:t>
            </a:r>
          </a:p>
          <a:p>
            <a:pPr marL="171450" indent="-171450">
              <a:buFont typeface="Wingdings" panose="05000000000000000000" pitchFamily="2" charset="2"/>
              <a:buChar char="ü"/>
            </a:pPr>
            <a:r>
              <a:rPr lang="en-IN" sz="1200" dirty="0">
                <a:latin typeface="+mj-lt"/>
              </a:rPr>
              <a:t>Core Router</a:t>
            </a:r>
          </a:p>
          <a:p>
            <a:pPr marL="171450" indent="-171450">
              <a:buFont typeface="Wingdings" panose="05000000000000000000" pitchFamily="2" charset="2"/>
              <a:buChar char="ü"/>
            </a:pPr>
            <a:r>
              <a:rPr lang="en-IN" sz="1200" dirty="0">
                <a:latin typeface="+mj-lt"/>
              </a:rPr>
              <a:t>Core/Aggregation Switch</a:t>
            </a:r>
          </a:p>
          <a:p>
            <a:pPr marL="171450" indent="-171450">
              <a:buFont typeface="Wingdings" panose="05000000000000000000" pitchFamily="2" charset="2"/>
              <a:buChar char="ü"/>
            </a:pPr>
            <a:r>
              <a:rPr lang="en-IN" sz="1200" dirty="0">
                <a:latin typeface="+mj-lt"/>
              </a:rPr>
              <a:t>Access Switch</a:t>
            </a:r>
          </a:p>
          <a:p>
            <a:endParaRPr lang="en-IN" sz="1200" dirty="0">
              <a:latin typeface="+mj-lt"/>
            </a:endParaRPr>
          </a:p>
          <a:p>
            <a:r>
              <a:rPr lang="en-IN" sz="1200" dirty="0">
                <a:latin typeface="+mj-lt"/>
              </a:rPr>
              <a:t>2. </a:t>
            </a:r>
            <a:r>
              <a:rPr lang="en-IN" sz="1200" b="1" u="sng" dirty="0">
                <a:latin typeface="+mj-lt"/>
              </a:rPr>
              <a:t>Wireless</a:t>
            </a:r>
            <a:r>
              <a:rPr lang="en-IN" sz="1200" b="1" dirty="0">
                <a:latin typeface="+mj-lt"/>
              </a:rPr>
              <a:t>	</a:t>
            </a:r>
          </a:p>
          <a:p>
            <a:r>
              <a:rPr lang="en-IN" sz="1200" b="1" dirty="0">
                <a:latin typeface="+mj-lt"/>
              </a:rPr>
              <a:t>		</a:t>
            </a:r>
            <a:endParaRPr lang="en-IN" sz="1200" b="1" u="sng" dirty="0">
              <a:latin typeface="+mj-lt"/>
            </a:endParaRPr>
          </a:p>
          <a:p>
            <a:pPr marL="171450" indent="-171450">
              <a:buFont typeface="Wingdings" panose="05000000000000000000" pitchFamily="2" charset="2"/>
              <a:buChar char="ü"/>
            </a:pPr>
            <a:r>
              <a:rPr lang="en-IN" sz="1200" dirty="0">
                <a:latin typeface="+mj-lt"/>
              </a:rPr>
              <a:t>WAP</a:t>
            </a:r>
          </a:p>
          <a:p>
            <a:pPr marL="171450" indent="-171450">
              <a:buFont typeface="Wingdings" panose="05000000000000000000" pitchFamily="2" charset="2"/>
              <a:buChar char="ü"/>
            </a:pPr>
            <a:r>
              <a:rPr lang="en-IN" sz="1200" dirty="0">
                <a:latin typeface="+mj-lt"/>
              </a:rPr>
              <a:t>Wireless Controller</a:t>
            </a:r>
          </a:p>
          <a:p>
            <a:pPr marL="171450" indent="-171450">
              <a:buFont typeface="Wingdings" panose="05000000000000000000" pitchFamily="2" charset="2"/>
              <a:buChar char="ü"/>
            </a:pPr>
            <a:r>
              <a:rPr lang="en-IN" sz="1200" dirty="0">
                <a:latin typeface="+mj-lt"/>
              </a:rPr>
              <a:t>NAC</a:t>
            </a:r>
          </a:p>
          <a:p>
            <a:endParaRPr lang="en-IN" sz="1200" dirty="0">
              <a:latin typeface="+mj-lt"/>
            </a:endParaRPr>
          </a:p>
          <a:p>
            <a:r>
              <a:rPr lang="en-IN" sz="1200" dirty="0">
                <a:latin typeface="+mj-lt"/>
              </a:rPr>
              <a:t>3. </a:t>
            </a:r>
            <a:r>
              <a:rPr lang="en-IN" sz="1200" b="1" u="sng" dirty="0">
                <a:latin typeface="+mj-lt"/>
              </a:rPr>
              <a:t>APM/NPM</a:t>
            </a:r>
          </a:p>
          <a:p>
            <a:endParaRPr lang="en-IN" sz="1200" b="1" u="sng" dirty="0">
              <a:latin typeface="+mj-lt"/>
            </a:endParaRPr>
          </a:p>
          <a:p>
            <a:pPr marL="171450" indent="-171450">
              <a:buFont typeface="Wingdings" panose="05000000000000000000" pitchFamily="2" charset="2"/>
              <a:buChar char="ü"/>
            </a:pPr>
            <a:r>
              <a:rPr lang="en-IN" sz="1200" dirty="0">
                <a:latin typeface="+mj-lt"/>
              </a:rPr>
              <a:t>Server Load Balancer</a:t>
            </a:r>
          </a:p>
          <a:p>
            <a:pPr marL="171450" indent="-171450">
              <a:buFont typeface="Wingdings" panose="05000000000000000000" pitchFamily="2" charset="2"/>
              <a:buChar char="ü"/>
            </a:pPr>
            <a:r>
              <a:rPr lang="en-IN" sz="1200" dirty="0">
                <a:latin typeface="+mj-lt"/>
              </a:rPr>
              <a:t>Link Load Balancer</a:t>
            </a:r>
          </a:p>
          <a:p>
            <a:pPr marL="171450" indent="-171450">
              <a:buFont typeface="Wingdings" panose="05000000000000000000" pitchFamily="2" charset="2"/>
              <a:buChar char="ü"/>
            </a:pPr>
            <a:r>
              <a:rPr lang="en-IN" sz="1200" dirty="0">
                <a:latin typeface="+mj-lt"/>
              </a:rPr>
              <a:t>WAN Optimization</a:t>
            </a:r>
          </a:p>
          <a:p>
            <a:pPr marL="171450" indent="-171450">
              <a:buFont typeface="Wingdings" panose="05000000000000000000" pitchFamily="2" charset="2"/>
              <a:buChar char="ü"/>
            </a:pPr>
            <a:r>
              <a:rPr lang="en-IN" sz="1200" dirty="0">
                <a:latin typeface="+mj-lt"/>
              </a:rPr>
              <a:t>Network Performance Visibility</a:t>
            </a:r>
          </a:p>
          <a:p>
            <a:endParaRPr lang="en-IN" sz="1200" dirty="0">
              <a:latin typeface="+mj-lt"/>
            </a:endParaRPr>
          </a:p>
          <a:p>
            <a:r>
              <a:rPr lang="en-IN" sz="1200" dirty="0">
                <a:latin typeface="+mj-lt"/>
              </a:rPr>
              <a:t>4. </a:t>
            </a:r>
            <a:r>
              <a:rPr lang="en-IN" sz="1200" b="1" u="sng" dirty="0">
                <a:latin typeface="+mj-lt"/>
              </a:rPr>
              <a:t>End Point Security</a:t>
            </a:r>
          </a:p>
          <a:p>
            <a:endParaRPr lang="en-IN" sz="1200" b="1" u="sng" dirty="0">
              <a:latin typeface="+mj-lt"/>
            </a:endParaRPr>
          </a:p>
          <a:p>
            <a:pPr marL="171450" indent="-171450">
              <a:buFont typeface="Wingdings" panose="05000000000000000000" pitchFamily="2" charset="2"/>
              <a:buChar char="ü"/>
            </a:pPr>
            <a:r>
              <a:rPr lang="en-IN" sz="1200" dirty="0">
                <a:latin typeface="+mj-lt"/>
              </a:rPr>
              <a:t>Anti Malware</a:t>
            </a:r>
          </a:p>
          <a:p>
            <a:pPr marL="171450" indent="-171450">
              <a:buFont typeface="Wingdings" panose="05000000000000000000" pitchFamily="2" charset="2"/>
              <a:buChar char="ü"/>
            </a:pPr>
            <a:r>
              <a:rPr lang="en-IN" sz="1200" dirty="0">
                <a:latin typeface="+mj-lt"/>
              </a:rPr>
              <a:t>End Point DLP</a:t>
            </a:r>
          </a:p>
          <a:p>
            <a:pPr marL="171450" indent="-171450">
              <a:buFont typeface="Wingdings" panose="05000000000000000000" pitchFamily="2" charset="2"/>
              <a:buChar char="ü"/>
            </a:pPr>
            <a:r>
              <a:rPr lang="en-IN" sz="1200" dirty="0">
                <a:latin typeface="+mj-lt"/>
              </a:rPr>
              <a:t>End Point Encryption</a:t>
            </a:r>
          </a:p>
          <a:p>
            <a:endParaRPr lang="en-IN" sz="1200" dirty="0"/>
          </a:p>
        </p:txBody>
      </p:sp>
      <p:sp>
        <p:nvSpPr>
          <p:cNvPr id="2" name="TextBox 1">
            <a:extLst>
              <a:ext uri="{FF2B5EF4-FFF2-40B4-BE49-F238E27FC236}">
                <a16:creationId xmlns:a16="http://schemas.microsoft.com/office/drawing/2014/main" id="{81AAE0C3-69FC-483D-891A-34FF8232446D}"/>
              </a:ext>
            </a:extLst>
          </p:cNvPr>
          <p:cNvSpPr txBox="1"/>
          <p:nvPr/>
        </p:nvSpPr>
        <p:spPr>
          <a:xfrm>
            <a:off x="3314700" y="513651"/>
            <a:ext cx="2362200" cy="3077766"/>
          </a:xfrm>
          <a:prstGeom prst="rect">
            <a:avLst/>
          </a:prstGeom>
          <a:noFill/>
        </p:spPr>
        <p:txBody>
          <a:bodyPr wrap="square" rtlCol="0">
            <a:spAutoFit/>
          </a:bodyPr>
          <a:lstStyle/>
          <a:p>
            <a:r>
              <a:rPr lang="en-IN" sz="1200" dirty="0">
                <a:latin typeface="+mj-lt"/>
              </a:rPr>
              <a:t>5. </a:t>
            </a:r>
            <a:r>
              <a:rPr lang="en-IN" sz="1200" b="1" u="sng" dirty="0">
                <a:latin typeface="+mj-lt"/>
              </a:rPr>
              <a:t>Security Analytics</a:t>
            </a:r>
          </a:p>
          <a:p>
            <a:endParaRPr lang="en-IN" sz="1200" b="1" u="sng" dirty="0">
              <a:latin typeface="+mj-lt"/>
            </a:endParaRPr>
          </a:p>
          <a:p>
            <a:endParaRPr lang="en-IN" sz="200" b="1" u="sng" dirty="0">
              <a:latin typeface="+mj-lt"/>
            </a:endParaRPr>
          </a:p>
          <a:p>
            <a:pPr marL="171450" indent="-171450">
              <a:buFont typeface="Wingdings" panose="05000000000000000000" pitchFamily="2" charset="2"/>
              <a:buChar char="ü"/>
            </a:pPr>
            <a:r>
              <a:rPr lang="en-IN" sz="1200" dirty="0">
                <a:latin typeface="+mj-lt"/>
              </a:rPr>
              <a:t>Firewall Analyzer</a:t>
            </a:r>
          </a:p>
          <a:p>
            <a:pPr marL="171450" indent="-171450">
              <a:buFont typeface="Wingdings" panose="05000000000000000000" pitchFamily="2" charset="2"/>
              <a:buChar char="ü"/>
            </a:pPr>
            <a:r>
              <a:rPr lang="en-IN" sz="1200" dirty="0">
                <a:latin typeface="+mj-lt"/>
              </a:rPr>
              <a:t>VA/PT Software</a:t>
            </a:r>
          </a:p>
          <a:p>
            <a:pPr marL="171450" indent="-171450">
              <a:buFont typeface="Wingdings" panose="05000000000000000000" pitchFamily="2" charset="2"/>
              <a:buChar char="ü"/>
            </a:pPr>
            <a:r>
              <a:rPr lang="en-IN" sz="1200" dirty="0">
                <a:latin typeface="+mj-lt"/>
              </a:rPr>
              <a:t>SIEM Appliance / SW</a:t>
            </a:r>
          </a:p>
          <a:p>
            <a:pPr marL="171450" indent="-171450">
              <a:buFont typeface="Wingdings" panose="05000000000000000000" pitchFamily="2" charset="2"/>
              <a:buChar char="ü"/>
            </a:pPr>
            <a:endParaRPr lang="en-IN" sz="1200" dirty="0">
              <a:latin typeface="+mj-lt"/>
            </a:endParaRPr>
          </a:p>
          <a:p>
            <a:r>
              <a:rPr lang="en-IN" sz="1200" dirty="0">
                <a:latin typeface="+mj-lt"/>
              </a:rPr>
              <a:t>6. </a:t>
            </a:r>
            <a:r>
              <a:rPr lang="en-IN" sz="1200" b="1" u="sng" dirty="0">
                <a:latin typeface="+mj-lt"/>
              </a:rPr>
              <a:t>Network Automation</a:t>
            </a:r>
          </a:p>
          <a:p>
            <a:endParaRPr lang="en-IN" sz="1200" dirty="0">
              <a:latin typeface="+mj-lt"/>
            </a:endParaRPr>
          </a:p>
          <a:p>
            <a:pPr marL="171450" indent="-171450">
              <a:buFont typeface="Wingdings" pitchFamily="2" charset="2"/>
              <a:buChar char="ü"/>
            </a:pPr>
            <a:r>
              <a:rPr lang="en-IN" sz="1200" dirty="0">
                <a:latin typeface="+mj-lt"/>
              </a:rPr>
              <a:t>Network Backup and Audit Platform</a:t>
            </a:r>
          </a:p>
          <a:p>
            <a:pPr marL="171450" indent="-171450">
              <a:buFont typeface="Wingdings" pitchFamily="2" charset="2"/>
              <a:buChar char="ü"/>
            </a:pPr>
            <a:r>
              <a:rPr lang="en-IN" sz="1200" dirty="0">
                <a:latin typeface="+mj-lt"/>
              </a:rPr>
              <a:t>Network Route Analyzer</a:t>
            </a:r>
          </a:p>
          <a:p>
            <a:pPr marL="171450" indent="-171450">
              <a:buFont typeface="Wingdings" pitchFamily="2" charset="2"/>
              <a:buChar char="ü"/>
            </a:pPr>
            <a:r>
              <a:rPr lang="en-IN" sz="1200" dirty="0">
                <a:latin typeface="+mj-lt"/>
              </a:rPr>
              <a:t>Device Upgradation Automated Platform  </a:t>
            </a:r>
          </a:p>
          <a:p>
            <a:pPr marL="171450" indent="-171450">
              <a:buFont typeface="Wingdings" pitchFamily="2" charset="2"/>
              <a:buChar char="ü"/>
            </a:pPr>
            <a:endParaRPr lang="en-IN" sz="1200" dirty="0">
              <a:latin typeface="+mj-lt"/>
            </a:endParaRPr>
          </a:p>
          <a:p>
            <a:pPr marL="171450" indent="-171450">
              <a:buFont typeface="Wingdings" pitchFamily="2" charset="2"/>
              <a:buChar char="ü"/>
            </a:pPr>
            <a:endParaRPr lang="en-IN" sz="1200" dirty="0">
              <a:latin typeface="+mj-lt"/>
            </a:endParaRPr>
          </a:p>
          <a:p>
            <a:endParaRPr lang="en-IN" sz="1200" dirty="0"/>
          </a:p>
        </p:txBody>
      </p:sp>
      <p:pic>
        <p:nvPicPr>
          <p:cNvPr id="4" name="Picture 3">
            <a:extLst>
              <a:ext uri="{FF2B5EF4-FFF2-40B4-BE49-F238E27FC236}">
                <a16:creationId xmlns:a16="http://schemas.microsoft.com/office/drawing/2014/main" id="{EE49F86B-11B6-4591-951C-26534907DDD4}"/>
              </a:ext>
            </a:extLst>
          </p:cNvPr>
          <p:cNvPicPr>
            <a:picLocks noChangeAspect="1"/>
          </p:cNvPicPr>
          <p:nvPr/>
        </p:nvPicPr>
        <p:blipFill>
          <a:blip r:embed="rId3"/>
          <a:stretch>
            <a:fillRect/>
          </a:stretch>
        </p:blipFill>
        <p:spPr>
          <a:xfrm>
            <a:off x="6095999" y="1581150"/>
            <a:ext cx="3052807" cy="203169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47411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96000" y="1276350"/>
            <a:ext cx="3048000" cy="304461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171450" indent="-171450" algn="just">
              <a:buFont typeface="Arial" panose="020B0604020202020204" pitchFamily="34" charset="0"/>
              <a:buChar char="•"/>
            </a:pPr>
            <a:r>
              <a:rPr lang="en-US" sz="1100" dirty="0">
                <a:solidFill>
                  <a:schemeClr val="tx1"/>
                </a:solidFill>
                <a:latin typeface="Constantia" panose="02030602050306030303" pitchFamily="18" charset="0"/>
              </a:rPr>
              <a:t>End-to-end Network Planning &amp; Optimization. Accurate, Quality Solutions at Cost Effective Terms </a:t>
            </a:r>
          </a:p>
          <a:p>
            <a:pPr algn="just"/>
            <a:endParaRPr lang="en-US" sz="1100" dirty="0">
              <a:solidFill>
                <a:schemeClr val="tx1"/>
              </a:solidFill>
              <a:latin typeface="Constantia" panose="02030602050306030303" pitchFamily="18" charset="0"/>
            </a:endParaRPr>
          </a:p>
          <a:p>
            <a:pPr marL="171450" indent="-171450" algn="just">
              <a:buFont typeface="Arial" panose="020B0604020202020204" pitchFamily="34" charset="0"/>
              <a:buChar char="•"/>
            </a:pPr>
            <a:r>
              <a:rPr lang="en-US" sz="1100" dirty="0">
                <a:solidFill>
                  <a:schemeClr val="tx1"/>
                </a:solidFill>
                <a:latin typeface="Constantia" panose="02030602050306030303" pitchFamily="18" charset="0"/>
              </a:rPr>
              <a:t>Visionary Management &amp; Experienced Workforce</a:t>
            </a:r>
          </a:p>
          <a:p>
            <a:pPr algn="just"/>
            <a:endParaRPr lang="en-US" sz="1100" dirty="0">
              <a:solidFill>
                <a:schemeClr val="tx1"/>
              </a:solidFill>
              <a:latin typeface="Constantia" panose="02030602050306030303" pitchFamily="18" charset="0"/>
            </a:endParaRPr>
          </a:p>
          <a:p>
            <a:pPr marL="171450" indent="-171450" algn="just">
              <a:buFont typeface="Arial" panose="020B0604020202020204" pitchFamily="34" charset="0"/>
              <a:buChar char="•"/>
            </a:pPr>
            <a:r>
              <a:rPr lang="en-US" sz="1100" dirty="0">
                <a:solidFill>
                  <a:schemeClr val="tx1"/>
                </a:solidFill>
                <a:latin typeface="Constantia" panose="02030602050306030303" pitchFamily="18" charset="0"/>
              </a:rPr>
              <a:t>Process Oriented Outcome and System driven</a:t>
            </a:r>
          </a:p>
          <a:p>
            <a:pPr algn="just"/>
            <a:endParaRPr lang="en-US" sz="1100" dirty="0">
              <a:solidFill>
                <a:schemeClr val="tx1"/>
              </a:solidFill>
              <a:latin typeface="Constantia" panose="02030602050306030303" pitchFamily="18" charset="0"/>
            </a:endParaRPr>
          </a:p>
          <a:p>
            <a:pPr marL="171450" indent="-171450" algn="just">
              <a:buFont typeface="Arial" panose="020B0604020202020204" pitchFamily="34" charset="0"/>
              <a:buChar char="•"/>
            </a:pPr>
            <a:r>
              <a:rPr lang="en-US" sz="1100" dirty="0">
                <a:solidFill>
                  <a:schemeClr val="tx1"/>
                </a:solidFill>
                <a:latin typeface="Constantia" panose="02030602050306030303" pitchFamily="18" charset="0"/>
              </a:rPr>
              <a:t>Objectively designed as a productivity booster &amp; best in class customer experience</a:t>
            </a:r>
          </a:p>
          <a:p>
            <a:pPr marL="171450" indent="-171450" algn="just">
              <a:buFont typeface="Arial" panose="020B0604020202020204" pitchFamily="34" charset="0"/>
              <a:buChar char="•"/>
            </a:pPr>
            <a:endParaRPr lang="en-US" sz="1100" dirty="0">
              <a:solidFill>
                <a:schemeClr val="tx1"/>
              </a:solidFill>
              <a:latin typeface="Constantia" panose="02030602050306030303" pitchFamily="18" charset="0"/>
            </a:endParaRPr>
          </a:p>
          <a:p>
            <a:pPr marL="171450" indent="-171450" algn="just">
              <a:buFont typeface="Arial" panose="020B0604020202020204" pitchFamily="34" charset="0"/>
              <a:buChar char="•"/>
            </a:pPr>
            <a:r>
              <a:rPr lang="pt-PT" sz="1100" dirty="0">
                <a:solidFill>
                  <a:schemeClr val="tx1"/>
                </a:solidFill>
                <a:latin typeface="Constantia" panose="02030602050306030303" pitchFamily="18" charset="0"/>
                <a:cs typeface="Times New Roman" pitchFamily="18" charset="0"/>
              </a:rPr>
              <a:t>Flexible solution, with simple &amp; fast configuration</a:t>
            </a:r>
          </a:p>
          <a:p>
            <a:pPr marL="171450" indent="-171450" algn="just">
              <a:lnSpc>
                <a:spcPct val="130000"/>
              </a:lnSpc>
              <a:buFont typeface="Arial" panose="020B0604020202020204" pitchFamily="34" charset="0"/>
              <a:buChar char="•"/>
            </a:pPr>
            <a:endParaRPr lang="en-US" sz="1100" dirty="0">
              <a:solidFill>
                <a:schemeClr val="tx1"/>
              </a:solidFill>
              <a:latin typeface="Constantia" panose="02030602050306030303" pitchFamily="18" charset="0"/>
            </a:endParaRPr>
          </a:p>
          <a:p>
            <a:pPr marL="171450" indent="-171450" algn="just">
              <a:lnSpc>
                <a:spcPct val="130000"/>
              </a:lnSpc>
              <a:buFont typeface="Arial" panose="020B0604020202020204" pitchFamily="34" charset="0"/>
              <a:buChar char="•"/>
            </a:pPr>
            <a:endParaRPr lang="en-US" sz="1050" dirty="0">
              <a:solidFill>
                <a:schemeClr val="tx1"/>
              </a:solidFill>
              <a:latin typeface="Constantia" panose="02030602050306030303" pitchFamily="18" charset="0"/>
            </a:endParaRPr>
          </a:p>
        </p:txBody>
      </p:sp>
      <p:sp>
        <p:nvSpPr>
          <p:cNvPr id="14" name="TextBox 13"/>
          <p:cNvSpPr txBox="1"/>
          <p:nvPr/>
        </p:nvSpPr>
        <p:spPr>
          <a:xfrm>
            <a:off x="6525081" y="742950"/>
            <a:ext cx="2209800"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latin typeface="Constantia" pitchFamily="18" charset="0"/>
              </a:rPr>
              <a:t>OUR ADVANTAGES</a:t>
            </a:r>
          </a:p>
        </p:txBody>
      </p:sp>
      <p:graphicFrame>
        <p:nvGraphicFramePr>
          <p:cNvPr id="15" name="Diagram 14"/>
          <p:cNvGraphicFramePr/>
          <p:nvPr>
            <p:extLst>
              <p:ext uri="{D42A27DB-BD31-4B8C-83A1-F6EECF244321}">
                <p14:modId xmlns:p14="http://schemas.microsoft.com/office/powerpoint/2010/main" val="1562129710"/>
              </p:ext>
            </p:extLst>
          </p:nvPr>
        </p:nvGraphicFramePr>
        <p:xfrm>
          <a:off x="109536" y="1123950"/>
          <a:ext cx="5910263" cy="3561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8"/>
          <p:cNvSpPr txBox="1">
            <a:spLocks noChangeArrowheads="1"/>
          </p:cNvSpPr>
          <p:nvPr/>
        </p:nvSpPr>
        <p:spPr bwMode="auto">
          <a:xfrm>
            <a:off x="25908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7" name="TextBox 20">
            <a:extLst>
              <a:ext uri="{FF2B5EF4-FFF2-40B4-BE49-F238E27FC236}">
                <a16:creationId xmlns:a16="http://schemas.microsoft.com/office/drawing/2014/main" id="{A0D5AFEE-A3C5-46E4-B973-27A4E3E74394}"/>
              </a:ext>
            </a:extLst>
          </p:cNvPr>
          <p:cNvSpPr txBox="1">
            <a:spLocks noChangeArrowheads="1"/>
          </p:cNvSpPr>
          <p:nvPr/>
        </p:nvSpPr>
        <p:spPr bwMode="auto">
          <a:xfrm>
            <a:off x="109537" y="88998"/>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HEALTH &amp; SAFETY</a:t>
            </a:r>
          </a:p>
        </p:txBody>
      </p:sp>
      <p:pic>
        <p:nvPicPr>
          <p:cNvPr id="21" name="Picture 20">
            <a:extLst>
              <a:ext uri="{FF2B5EF4-FFF2-40B4-BE49-F238E27FC236}">
                <a16:creationId xmlns:a16="http://schemas.microsoft.com/office/drawing/2014/main" id="{E875E8D3-7363-4EB1-9D55-BA51764E75B1}"/>
              </a:ext>
            </a:extLst>
          </p:cNvPr>
          <p:cNvPicPr>
            <a:picLocks noChangeAspect="1"/>
          </p:cNvPicPr>
          <p:nvPr/>
        </p:nvPicPr>
        <p:blipFill>
          <a:blip r:embed="rId7"/>
          <a:stretch>
            <a:fillRect/>
          </a:stretch>
        </p:blipFill>
        <p:spPr>
          <a:xfrm>
            <a:off x="5305427" y="0"/>
            <a:ext cx="714373" cy="405455"/>
          </a:xfrm>
          <a:prstGeom prst="rect">
            <a:avLst/>
          </a:prstGeom>
        </p:spPr>
      </p:pic>
      <p:sp>
        <p:nvSpPr>
          <p:cNvPr id="2" name="TextBox 1">
            <a:extLst>
              <a:ext uri="{FF2B5EF4-FFF2-40B4-BE49-F238E27FC236}">
                <a16:creationId xmlns:a16="http://schemas.microsoft.com/office/drawing/2014/main" id="{5628B806-5C47-4CF2-ADE1-073C6D5BB7D6}"/>
              </a:ext>
            </a:extLst>
          </p:cNvPr>
          <p:cNvSpPr txBox="1"/>
          <p:nvPr/>
        </p:nvSpPr>
        <p:spPr>
          <a:xfrm>
            <a:off x="64334" y="454536"/>
            <a:ext cx="6020672" cy="461665"/>
          </a:xfrm>
          <a:prstGeom prst="rect">
            <a:avLst/>
          </a:prstGeom>
          <a:noFill/>
        </p:spPr>
        <p:txBody>
          <a:bodyPr wrap="square" rtlCol="0">
            <a:spAutoFit/>
          </a:bodyPr>
          <a:lstStyle/>
          <a:p>
            <a:pPr algn="just"/>
            <a:r>
              <a:rPr lang="en-US" sz="1200" dirty="0" err="1">
                <a:latin typeface="+mj-lt"/>
              </a:rPr>
              <a:t>PTech</a:t>
            </a:r>
            <a:r>
              <a:rPr lang="en-US" sz="1200" dirty="0">
                <a:latin typeface="+mj-lt"/>
              </a:rPr>
              <a:t> is committed for safety at work &amp; all employees are well trend for occupational health &amp; Safety. OHS trainings helps in reducing losses in terms of injury, accidents &amp; even life.</a:t>
            </a:r>
            <a:endParaRPr lang="en-IN" sz="1200" dirty="0">
              <a:latin typeface="+mj-lt"/>
            </a:endParaRPr>
          </a:p>
        </p:txBody>
      </p:sp>
      <p:pic>
        <p:nvPicPr>
          <p:cNvPr id="4" name="Picture 3">
            <a:extLst>
              <a:ext uri="{FF2B5EF4-FFF2-40B4-BE49-F238E27FC236}">
                <a16:creationId xmlns:a16="http://schemas.microsoft.com/office/drawing/2014/main" id="{598B5D15-C9B2-4BD9-8F5C-9AC9265A8C63}"/>
              </a:ext>
            </a:extLst>
          </p:cNvPr>
          <p:cNvPicPr>
            <a:picLocks noChangeAspect="1"/>
          </p:cNvPicPr>
          <p:nvPr/>
        </p:nvPicPr>
        <p:blipFill>
          <a:blip r:embed="rId8"/>
          <a:stretch>
            <a:fillRect/>
          </a:stretch>
        </p:blipFill>
        <p:spPr>
          <a:xfrm>
            <a:off x="774071" y="4382578"/>
            <a:ext cx="760922" cy="760922"/>
          </a:xfrm>
          <a:prstGeom prst="rect">
            <a:avLst/>
          </a:prstGeom>
        </p:spPr>
      </p:pic>
      <p:sp>
        <p:nvSpPr>
          <p:cNvPr id="5" name="TextBox 4">
            <a:extLst>
              <a:ext uri="{FF2B5EF4-FFF2-40B4-BE49-F238E27FC236}">
                <a16:creationId xmlns:a16="http://schemas.microsoft.com/office/drawing/2014/main" id="{142F35B3-86C2-4408-B06E-CFCD0623D27C}"/>
              </a:ext>
            </a:extLst>
          </p:cNvPr>
          <p:cNvSpPr txBox="1"/>
          <p:nvPr/>
        </p:nvSpPr>
        <p:spPr>
          <a:xfrm>
            <a:off x="1943100" y="4438806"/>
            <a:ext cx="5410200" cy="246221"/>
          </a:xfrm>
          <a:prstGeom prst="rect">
            <a:avLst/>
          </a:prstGeom>
          <a:noFill/>
        </p:spPr>
        <p:txBody>
          <a:bodyPr wrap="square" rtlCol="0">
            <a:spAutoFit/>
          </a:bodyPr>
          <a:lstStyle/>
          <a:p>
            <a:r>
              <a:rPr lang="en-IN" sz="1000" i="1" dirty="0">
                <a:latin typeface="Constantia" panose="02030602050306030303" pitchFamily="18" charset="0"/>
              </a:rPr>
              <a:t>“At </a:t>
            </a:r>
            <a:r>
              <a:rPr lang="en-IN" sz="1000" i="1" dirty="0" err="1">
                <a:latin typeface="Constantia" panose="02030602050306030303" pitchFamily="18" charset="0"/>
              </a:rPr>
              <a:t>PTech</a:t>
            </a:r>
            <a:r>
              <a:rPr lang="en-IN" sz="1000" i="1" dirty="0">
                <a:latin typeface="Constantia" panose="02030602050306030303" pitchFamily="18" charset="0"/>
              </a:rPr>
              <a:t> we follow all Covid Protocols like masking and sanitizing”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Box 8"/>
          <p:cNvSpPr txBox="1">
            <a:spLocks noChangeArrowheads="1"/>
          </p:cNvSpPr>
          <p:nvPr/>
        </p:nvSpPr>
        <p:spPr bwMode="auto">
          <a:xfrm>
            <a:off x="2438400" y="4933950"/>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0250" name="TextBox 20"/>
          <p:cNvSpPr txBox="1">
            <a:spLocks noChangeArrowheads="1"/>
          </p:cNvSpPr>
          <p:nvPr/>
        </p:nvSpPr>
        <p:spPr bwMode="auto">
          <a:xfrm>
            <a:off x="1981200" y="57150"/>
            <a:ext cx="1752600" cy="304800"/>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buClr>
                <a:srgbClr val="000000"/>
              </a:buClr>
              <a:buFont typeface="Arial" pitchFamily="34" charset="0"/>
              <a:buNone/>
            </a:pPr>
            <a:r>
              <a:rPr lang="en-US" altLang="en-US" dirty="0">
                <a:latin typeface="Constantia" pitchFamily="18" charset="0"/>
              </a:rPr>
              <a:t>ABOUT US</a:t>
            </a:r>
          </a:p>
        </p:txBody>
      </p:sp>
      <p:sp>
        <p:nvSpPr>
          <p:cNvPr id="16" name="TextBox 15"/>
          <p:cNvSpPr txBox="1"/>
          <p:nvPr/>
        </p:nvSpPr>
        <p:spPr>
          <a:xfrm>
            <a:off x="0" y="361950"/>
            <a:ext cx="6019800" cy="3046988"/>
          </a:xfrm>
          <a:prstGeom prst="rect">
            <a:avLst/>
          </a:prstGeom>
          <a:noFill/>
        </p:spPr>
        <p:txBody>
          <a:bodyPr wrap="square" rtlCol="0">
            <a:spAutoFit/>
          </a:bodyPr>
          <a:lstStyle/>
          <a:p>
            <a:pPr algn="just" eaLnBrk="1" hangingPunct="1">
              <a:buClr>
                <a:srgbClr val="000000"/>
              </a:buClr>
            </a:pPr>
            <a:r>
              <a:rPr lang="en-US" sz="1200" dirty="0" err="1">
                <a:latin typeface="+mj-lt"/>
              </a:rPr>
              <a:t>PTech</a:t>
            </a:r>
            <a:r>
              <a:rPr lang="en-US" sz="1200" dirty="0">
                <a:latin typeface="+mj-lt"/>
              </a:rPr>
              <a:t> Pvt. Ltd is a growing sub vendor company in the telecom and IT Sector. PTECH has presence across India and with multi-domain experts. The company has created a name for itself as a reliable partner for delivering and implementing solutions by providing RF Services,</a:t>
            </a:r>
            <a:r>
              <a:rPr lang="en-IN" sz="1200" dirty="0">
                <a:latin typeface="+mj-lt"/>
              </a:rPr>
              <a:t>System Integration Services, Network Design and Implementation Services, Network/Telco Automation Solutions,</a:t>
            </a:r>
            <a:r>
              <a:rPr lang="en-US" sz="1200" dirty="0">
                <a:latin typeface="+mj-lt"/>
              </a:rPr>
              <a:t>EMF and Broadband Surveys, end-to-end consulting and specialized manpower supply to the telecom/IT companies. We believe in providing best services in the industry at optimum prices by innovative Products &amp; Solution offerings and spreading knowledge among team. </a:t>
            </a:r>
          </a:p>
          <a:p>
            <a:pPr algn="just" eaLnBrk="1" hangingPunct="1">
              <a:buClr>
                <a:srgbClr val="000000"/>
              </a:buClr>
              <a:buFont typeface="Arial" pitchFamily="34" charset="0"/>
              <a:buNone/>
            </a:pPr>
            <a:endParaRPr lang="en-US" sz="1200" dirty="0">
              <a:latin typeface="+mj-lt"/>
            </a:endParaRPr>
          </a:p>
          <a:p>
            <a:pPr algn="just" eaLnBrk="1" hangingPunct="1">
              <a:buClr>
                <a:srgbClr val="000000"/>
              </a:buClr>
              <a:buFont typeface="Arial" pitchFamily="34" charset="0"/>
              <a:buNone/>
            </a:pPr>
            <a:r>
              <a:rPr lang="en-US" sz="1200" dirty="0" err="1">
                <a:latin typeface="+mj-lt"/>
              </a:rPr>
              <a:t>PTech</a:t>
            </a:r>
            <a:r>
              <a:rPr lang="en-US" sz="1200" dirty="0">
                <a:latin typeface="+mj-lt"/>
              </a:rPr>
              <a:t> is the leading Network Planning and Optimization Company. The company provides network planning, optimization services, BTS installations and operations support for fixed and Wireless operations, RF services &amp; in building solutions to Wireless providers. Beyond these services, it has expanded to cover Turnkey solutions, RF Planning and Optimization, Network Performance Services and IP Planning. It undertakes task based projects requiring delivery of tangible results in the form of either cell site production or network quality improvement and has consistently met or exceeded Key Performance Indicators (KPI).</a:t>
            </a:r>
          </a:p>
        </p:txBody>
      </p:sp>
      <p:sp>
        <p:nvSpPr>
          <p:cNvPr id="13" name="TextBox 12">
            <a:extLst>
              <a:ext uri="{FF2B5EF4-FFF2-40B4-BE49-F238E27FC236}">
                <a16:creationId xmlns:a16="http://schemas.microsoft.com/office/drawing/2014/main" id="{C9D99F7A-BC2E-4ED2-868E-6AF78BBD036D}"/>
              </a:ext>
            </a:extLst>
          </p:cNvPr>
          <p:cNvSpPr txBox="1"/>
          <p:nvPr/>
        </p:nvSpPr>
        <p:spPr>
          <a:xfrm>
            <a:off x="1981200" y="3482975"/>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fontAlgn="auto" hangingPunct="1">
              <a:spcBef>
                <a:spcPts val="0"/>
              </a:spcBef>
              <a:spcAft>
                <a:spcPts val="0"/>
              </a:spcAft>
              <a:buClr>
                <a:srgbClr val="000000"/>
              </a:buClr>
              <a:buFont typeface="Arial"/>
              <a:buNone/>
              <a:defRPr/>
            </a:pPr>
            <a:r>
              <a:rPr lang="en-US" kern="0" dirty="0">
                <a:latin typeface="Constantia" pitchFamily="18" charset="0"/>
                <a:sym typeface="Arial"/>
              </a:rPr>
              <a:t>ABOUT INDUSTRY</a:t>
            </a:r>
          </a:p>
        </p:txBody>
      </p:sp>
      <p:sp>
        <p:nvSpPr>
          <p:cNvPr id="2" name="TextBox 1">
            <a:extLst>
              <a:ext uri="{FF2B5EF4-FFF2-40B4-BE49-F238E27FC236}">
                <a16:creationId xmlns:a16="http://schemas.microsoft.com/office/drawing/2014/main" id="{CFC73DB3-01A3-4405-A48D-93CBD0113677}"/>
              </a:ext>
            </a:extLst>
          </p:cNvPr>
          <p:cNvSpPr txBox="1"/>
          <p:nvPr/>
        </p:nvSpPr>
        <p:spPr>
          <a:xfrm>
            <a:off x="0" y="3790950"/>
            <a:ext cx="6096000" cy="1015663"/>
          </a:xfrm>
          <a:prstGeom prst="rect">
            <a:avLst/>
          </a:prstGeom>
          <a:noFill/>
        </p:spPr>
        <p:txBody>
          <a:bodyPr wrap="square" rtlCol="0">
            <a:spAutoFit/>
          </a:bodyPr>
          <a:lstStyle/>
          <a:p>
            <a:pPr algn="just"/>
            <a:r>
              <a:rPr lang="en-US" sz="1200" dirty="0">
                <a:latin typeface="+mj-lt"/>
              </a:rPr>
              <a:t>The IT/Telco industry has undergone explosive growth and has become global in its scope and ambitions. Spectrum has become severely congested. Good network design is no longer a “nicety”, but rather a necessity. Competitiveness in Telecommunications Industry is looking for simpler, cost effective and innovative strategies. Wireless services and Products are essential requirements.</a:t>
            </a:r>
            <a:endParaRPr lang="en-IN" sz="1200" dirty="0">
              <a:latin typeface="+mj-lt"/>
            </a:endParaRPr>
          </a:p>
        </p:txBody>
      </p:sp>
      <p:sp>
        <p:nvSpPr>
          <p:cNvPr id="5" name="TextBox 4">
            <a:extLst>
              <a:ext uri="{FF2B5EF4-FFF2-40B4-BE49-F238E27FC236}">
                <a16:creationId xmlns:a16="http://schemas.microsoft.com/office/drawing/2014/main" id="{6AA8EF53-813F-4A2F-94A7-AD9E5A1D4B87}"/>
              </a:ext>
            </a:extLst>
          </p:cNvPr>
          <p:cNvSpPr txBox="1"/>
          <p:nvPr/>
        </p:nvSpPr>
        <p:spPr>
          <a:xfrm>
            <a:off x="6096000" y="1885950"/>
            <a:ext cx="3048001" cy="109260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1300" i="1" dirty="0">
                <a:latin typeface="Constantia" panose="02030602050306030303" pitchFamily="18" charset="0"/>
              </a:rPr>
              <a:t>PTECH’s business model reflects our spirit of flexibility in the Telecom solutions domain and allows our clients to choose the model that best suits their requirements.</a:t>
            </a:r>
            <a:endParaRPr lang="en-IN" sz="1300" i="1" dirty="0">
              <a:latin typeface="Constantia" panose="02030602050306030303" pitchFamily="18" charset="0"/>
            </a:endParaRPr>
          </a:p>
        </p:txBody>
      </p:sp>
      <p:pic>
        <p:nvPicPr>
          <p:cNvPr id="8" name="Picture 7">
            <a:extLst>
              <a:ext uri="{FF2B5EF4-FFF2-40B4-BE49-F238E27FC236}">
                <a16:creationId xmlns:a16="http://schemas.microsoft.com/office/drawing/2014/main" id="{A499EC9F-4377-4A81-9ECA-FFD7228EACF6}"/>
              </a:ext>
            </a:extLst>
          </p:cNvPr>
          <p:cNvPicPr>
            <a:picLocks noChangeAspect="1"/>
          </p:cNvPicPr>
          <p:nvPr/>
        </p:nvPicPr>
        <p:blipFill>
          <a:blip r:embed="rId3"/>
          <a:stretch>
            <a:fillRect/>
          </a:stretch>
        </p:blipFill>
        <p:spPr>
          <a:xfrm>
            <a:off x="5305427" y="0"/>
            <a:ext cx="714373" cy="405455"/>
          </a:xfrm>
          <a:prstGeom prst="rect">
            <a:avLst/>
          </a:prstGeom>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Google Shape;484;p36"/>
          <p:cNvSpPr txBox="1">
            <a:spLocks noGrp="1"/>
          </p:cNvSpPr>
          <p:nvPr>
            <p:ph type="subTitle" idx="4294967295"/>
          </p:nvPr>
        </p:nvSpPr>
        <p:spPr>
          <a:xfrm>
            <a:off x="5239356" y="1375602"/>
            <a:ext cx="5218455" cy="1102233"/>
          </a:xfrm>
        </p:spPr>
        <p:txBody>
          <a:bodyPr/>
          <a:lstStyle/>
          <a:p>
            <a:pPr marL="0" indent="0" eaLnBrk="1" hangingPunct="1">
              <a:spcBef>
                <a:spcPts val="600"/>
              </a:spcBef>
              <a:buSzPts val="1100"/>
              <a:buFont typeface="Arial" pitchFamily="34" charset="0"/>
              <a:buNone/>
            </a:pPr>
            <a:r>
              <a:rPr lang="en-US" altLang="en-US" sz="3600" b="1" dirty="0">
                <a:solidFill>
                  <a:schemeClr val="tx1"/>
                </a:solidFill>
                <a:latin typeface="Constantia" panose="02030602050306030303" pitchFamily="18" charset="0"/>
                <a:cs typeface="Arial" pitchFamily="34" charset="0"/>
                <a:sym typeface="Barlow Light" charset="0"/>
              </a:rPr>
              <a:t>THANK YOU</a:t>
            </a:r>
          </a:p>
        </p:txBody>
      </p:sp>
      <p:sp>
        <p:nvSpPr>
          <p:cNvPr id="24579" name="Google Shape;485;p36"/>
          <p:cNvSpPr txBox="1">
            <a:spLocks noGrp="1"/>
          </p:cNvSpPr>
          <p:nvPr>
            <p:ph type="body" idx="4294967295"/>
          </p:nvPr>
        </p:nvSpPr>
        <p:spPr>
          <a:xfrm>
            <a:off x="-22124" y="2299051"/>
            <a:ext cx="4864100" cy="2462213"/>
          </a:xfrm>
        </p:spPr>
        <p:txBody>
          <a:bodyPr/>
          <a:lstStyle/>
          <a:p>
            <a:pPr marL="0" indent="0">
              <a:lnSpc>
                <a:spcPct val="115000"/>
              </a:lnSpc>
              <a:spcAft>
                <a:spcPts val="1000"/>
              </a:spcAft>
              <a:buNone/>
            </a:pPr>
            <a:r>
              <a:rPr lang="en-US" b="1" dirty="0">
                <a:effectLst/>
                <a:latin typeface="+mj-lt"/>
                <a:ea typeface="Calibri" panose="020F0502020204030204" pitchFamily="34" charset="0"/>
                <a:cs typeface="Times New Roman" panose="02020603050405020304" pitchFamily="18" charset="0"/>
              </a:rPr>
              <a:t>Corporate and Registered office</a:t>
            </a:r>
            <a:endParaRPr lang="en-IN" b="1" dirty="0">
              <a:effectLst/>
              <a:latin typeface="+mj-lt"/>
              <a:ea typeface="Calibri" panose="020F0502020204030204" pitchFamily="34" charset="0"/>
              <a:cs typeface="Times New Roman" panose="02020603050405020304" pitchFamily="18" charset="0"/>
            </a:endParaRPr>
          </a:p>
          <a:p>
            <a:pPr marL="0" indent="0">
              <a:spcAft>
                <a:spcPts val="1000"/>
              </a:spcAft>
              <a:buNone/>
            </a:pPr>
            <a:r>
              <a:rPr lang="en-US" sz="1000" b="1" dirty="0">
                <a:effectLst/>
                <a:latin typeface="+mj-lt"/>
                <a:ea typeface="Calibri" panose="020F0502020204030204" pitchFamily="34" charset="0"/>
                <a:cs typeface="Times New Roman" panose="02020603050405020304" pitchFamily="18" charset="0"/>
              </a:rPr>
              <a:t>PADHI TECHNOLOGIES PVT.LTD.</a:t>
            </a:r>
            <a:endParaRPr lang="en-IN" sz="1000" b="1" dirty="0">
              <a:effectLst/>
              <a:latin typeface="+mj-lt"/>
              <a:ea typeface="Calibri" panose="020F0502020204030204" pitchFamily="34" charset="0"/>
              <a:cs typeface="Times New Roman" panose="02020603050405020304" pitchFamily="18" charset="0"/>
            </a:endParaRPr>
          </a:p>
          <a:p>
            <a:pPr marL="0" indent="0">
              <a:spcAft>
                <a:spcPts val="1000"/>
              </a:spcAft>
              <a:buNone/>
            </a:pPr>
            <a:r>
              <a:rPr lang="en-US" sz="1000" b="1" dirty="0">
                <a:effectLst/>
                <a:latin typeface="+mj-lt"/>
                <a:ea typeface="Calibri" panose="020F0502020204030204" pitchFamily="34" charset="0"/>
                <a:cs typeface="Times New Roman" panose="02020603050405020304" pitchFamily="18" charset="0"/>
              </a:rPr>
              <a:t>N/3-458,IRC VILLAGE,NAYAPALLI</a:t>
            </a:r>
            <a:endParaRPr lang="en-IN" sz="1000" b="1" dirty="0">
              <a:effectLst/>
              <a:latin typeface="+mj-lt"/>
              <a:ea typeface="Calibri" panose="020F0502020204030204" pitchFamily="34" charset="0"/>
              <a:cs typeface="Times New Roman" panose="02020603050405020304" pitchFamily="18" charset="0"/>
            </a:endParaRPr>
          </a:p>
          <a:p>
            <a:pPr marL="0" indent="0">
              <a:spcAft>
                <a:spcPts val="1000"/>
              </a:spcAft>
              <a:buNone/>
            </a:pPr>
            <a:r>
              <a:rPr lang="en-US" sz="1000" b="1" dirty="0">
                <a:effectLst/>
                <a:latin typeface="+mj-lt"/>
                <a:ea typeface="Calibri" panose="020F0502020204030204" pitchFamily="34" charset="0"/>
                <a:cs typeface="Times New Roman" panose="02020603050405020304" pitchFamily="18" charset="0"/>
              </a:rPr>
              <a:t>BHUBANESWAR,KHORDHA</a:t>
            </a:r>
            <a:endParaRPr lang="en-IN" sz="1000" b="1" dirty="0">
              <a:effectLst/>
              <a:latin typeface="+mj-lt"/>
              <a:ea typeface="Calibri" panose="020F0502020204030204" pitchFamily="34" charset="0"/>
              <a:cs typeface="Times New Roman" panose="02020603050405020304" pitchFamily="18" charset="0"/>
            </a:endParaRPr>
          </a:p>
          <a:p>
            <a:pPr marL="0" indent="0">
              <a:spcAft>
                <a:spcPts val="1000"/>
              </a:spcAft>
              <a:buNone/>
            </a:pPr>
            <a:r>
              <a:rPr lang="en-US" sz="1000" b="1" dirty="0">
                <a:effectLst/>
                <a:latin typeface="+mj-lt"/>
                <a:ea typeface="Calibri" panose="020F0502020204030204" pitchFamily="34" charset="0"/>
                <a:cs typeface="Times New Roman" panose="02020603050405020304" pitchFamily="18" charset="0"/>
              </a:rPr>
              <a:t>PIN-751015</a:t>
            </a:r>
          </a:p>
          <a:p>
            <a:pPr marL="0" indent="0">
              <a:lnSpc>
                <a:spcPct val="115000"/>
              </a:lnSpc>
              <a:spcAft>
                <a:spcPts val="1000"/>
              </a:spcAft>
              <a:buNone/>
            </a:pPr>
            <a:r>
              <a:rPr lang="en-US" sz="1000" b="1" dirty="0">
                <a:solidFill>
                  <a:schemeClr val="tx1"/>
                </a:solidFill>
                <a:effectLst/>
                <a:latin typeface="+mj-l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EMAIL-</a:t>
            </a:r>
            <a:r>
              <a:rPr lang="en-US" sz="1000" dirty="0">
                <a:solidFill>
                  <a:srgbClr val="FF8119"/>
                </a:solidFill>
                <a:effectLst/>
                <a:latin typeface="+mj-l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SALES@PTECHINDIA.COM/COMMERCIAL@PTECHINDIA.COM</a:t>
            </a:r>
            <a:endParaRPr lang="en-US" sz="10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000" b="1" dirty="0">
                <a:solidFill>
                  <a:schemeClr val="tx1"/>
                </a:solidFill>
                <a:effectLst/>
                <a:latin typeface="+mj-lt"/>
                <a:ea typeface="Calibri" panose="020F0502020204030204" pitchFamily="34" charset="0"/>
                <a:cs typeface="Times New Roman" panose="02020603050405020304" pitchFamily="18" charset="0"/>
              </a:rPr>
              <a:t>WEBSITE-</a:t>
            </a:r>
            <a:r>
              <a:rPr lang="en-US" sz="1000" b="1" dirty="0">
                <a:solidFill>
                  <a:srgbClr val="0000FF"/>
                </a:solidFill>
                <a:effectLst/>
                <a:latin typeface="+mj-lt"/>
                <a:ea typeface="Calibri" panose="020F0502020204030204" pitchFamily="34" charset="0"/>
                <a:cs typeface="Times New Roman" panose="02020603050405020304" pitchFamily="18" charset="0"/>
              </a:rPr>
              <a:t> </a:t>
            </a:r>
            <a:r>
              <a:rPr lang="en-US" sz="1000" dirty="0">
                <a:solidFill>
                  <a:srgbClr val="0000FF"/>
                </a:solidFill>
                <a:effectLst/>
                <a:latin typeface="+mj-lt"/>
                <a:ea typeface="Calibri" panose="020F0502020204030204" pitchFamily="34" charset="0"/>
                <a:cs typeface="Times New Roman" panose="02020603050405020304" pitchFamily="18" charset="0"/>
              </a:rPr>
              <a:t>https://www.ptechindia.com/</a:t>
            </a:r>
            <a:endParaRPr lang="en-US" sz="1000" dirty="0">
              <a:effectLst/>
              <a:latin typeface="+mj-lt"/>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000" b="1" dirty="0">
                <a:solidFill>
                  <a:schemeClr val="tx1"/>
                </a:solidFill>
                <a:effectLst/>
                <a:latin typeface="+mj-lt"/>
                <a:ea typeface="Calibri" panose="020F0502020204030204" pitchFamily="34" charset="0"/>
                <a:cs typeface="Times New Roman" panose="02020603050405020304" pitchFamily="18" charset="0"/>
              </a:rPr>
              <a:t>CONTACT NO- </a:t>
            </a:r>
            <a:r>
              <a:rPr lang="en-US" sz="1000" dirty="0">
                <a:effectLst/>
                <a:latin typeface="+mj-lt"/>
                <a:ea typeface="Calibri" panose="020F0502020204030204" pitchFamily="34" charset="0"/>
                <a:cs typeface="Times New Roman" panose="02020603050405020304" pitchFamily="18" charset="0"/>
              </a:rPr>
              <a:t>7328070714/8763425986</a:t>
            </a:r>
            <a:endParaRPr lang="en-IN" sz="1000" dirty="0">
              <a:effectLst/>
              <a:latin typeface="+mj-lt"/>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US" sz="1000" dirty="0">
              <a:solidFill>
                <a:srgbClr val="0000FF"/>
              </a:solidFill>
              <a:effectLst/>
              <a:latin typeface="+mj-lt"/>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1000" dirty="0">
              <a:effectLst/>
              <a:latin typeface="+mj-lt"/>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1000" dirty="0">
              <a:effectLst/>
              <a:latin typeface="+mj-lt"/>
              <a:ea typeface="Calibri" panose="020F0502020204030204" pitchFamily="34" charset="0"/>
              <a:cs typeface="Times New Roman" panose="02020603050405020304" pitchFamily="18" charset="0"/>
            </a:endParaRPr>
          </a:p>
        </p:txBody>
      </p:sp>
      <p:grpSp>
        <p:nvGrpSpPr>
          <p:cNvPr id="24580" name="Google Shape;530;p39"/>
          <p:cNvGrpSpPr>
            <a:grpSpLocks/>
          </p:cNvGrpSpPr>
          <p:nvPr/>
        </p:nvGrpSpPr>
        <p:grpSpPr bwMode="auto">
          <a:xfrm>
            <a:off x="7629525" y="3983038"/>
            <a:ext cx="1362075" cy="1179512"/>
            <a:chOff x="3305175" y="4144963"/>
            <a:chExt cx="2149388" cy="1862100"/>
          </a:xfrm>
        </p:grpSpPr>
        <p:sp>
          <p:nvSpPr>
            <p:cNvPr id="24769" name="Google Shape;531;p39"/>
            <p:cNvSpPr>
              <a:spLocks noChangeArrowheads="1"/>
            </p:cNvSpPr>
            <p:nvPr/>
          </p:nvSpPr>
          <p:spPr bwMode="auto">
            <a:xfrm>
              <a:off x="5224463" y="4338638"/>
              <a:ext cx="230100" cy="155700"/>
            </a:xfrm>
            <a:custGeom>
              <a:avLst/>
              <a:gdLst>
                <a:gd name="T0" fmla="*/ 80637113 w 120000"/>
                <a:gd name="T1" fmla="*/ 559562 h 120000"/>
                <a:gd name="T2" fmla="*/ 63759021 w 120000"/>
                <a:gd name="T3" fmla="*/ 0 h 120000"/>
                <a:gd name="T4" fmla="*/ 33754848 w 120000"/>
                <a:gd name="T5" fmla="*/ 0 h 120000"/>
                <a:gd name="T6" fmla="*/ 0 w 120000"/>
                <a:gd name="T7" fmla="*/ 0 h 120000"/>
                <a:gd name="T8" fmla="*/ 0 w 120000"/>
                <a:gd name="T9" fmla="*/ 279780 h 120000"/>
                <a:gd name="T10" fmla="*/ 28129050 w 120000"/>
                <a:gd name="T11" fmla="*/ 279780 h 120000"/>
                <a:gd name="T12" fmla="*/ 28129050 w 120000"/>
                <a:gd name="T13" fmla="*/ 671482 h 120000"/>
                <a:gd name="T14" fmla="*/ 0 w 120000"/>
                <a:gd name="T15" fmla="*/ 671482 h 120000"/>
                <a:gd name="T16" fmla="*/ 0 w 120000"/>
                <a:gd name="T17" fmla="*/ 951258 h 120000"/>
                <a:gd name="T18" fmla="*/ 28129050 w 120000"/>
                <a:gd name="T19" fmla="*/ 951258 h 120000"/>
                <a:gd name="T20" fmla="*/ 28129050 w 120000"/>
                <a:gd name="T21" fmla="*/ 1342973 h 120000"/>
                <a:gd name="T22" fmla="*/ 0 w 120000"/>
                <a:gd name="T23" fmla="*/ 1342973 h 120000"/>
                <a:gd name="T24" fmla="*/ 0 w 120000"/>
                <a:gd name="T25" fmla="*/ 1622764 h 120000"/>
                <a:gd name="T26" fmla="*/ 33754848 w 120000"/>
                <a:gd name="T27" fmla="*/ 1622764 h 120000"/>
                <a:gd name="T28" fmla="*/ 63759021 w 120000"/>
                <a:gd name="T29" fmla="*/ 1622764 h 120000"/>
                <a:gd name="T30" fmla="*/ 63759021 w 120000"/>
                <a:gd name="T31" fmla="*/ 1622764 h 120000"/>
                <a:gd name="T32" fmla="*/ 76886361 w 120000"/>
                <a:gd name="T33" fmla="*/ 1454891 h 120000"/>
                <a:gd name="T34" fmla="*/ 80637113 w 120000"/>
                <a:gd name="T35" fmla="*/ 1063178 h 120000"/>
                <a:gd name="T36" fmla="*/ 80637113 w 120000"/>
                <a:gd name="T37" fmla="*/ 559562 h 120000"/>
                <a:gd name="T38" fmla="*/ 43131482 w 120000"/>
                <a:gd name="T39" fmla="*/ 1342973 h 120000"/>
                <a:gd name="T40" fmla="*/ 37504894 w 120000"/>
                <a:gd name="T41" fmla="*/ 1342973 h 120000"/>
                <a:gd name="T42" fmla="*/ 37504894 w 120000"/>
                <a:gd name="T43" fmla="*/ 279780 h 120000"/>
                <a:gd name="T44" fmla="*/ 43131482 w 120000"/>
                <a:gd name="T45" fmla="*/ 279780 h 120000"/>
                <a:gd name="T46" fmla="*/ 43131482 w 120000"/>
                <a:gd name="T47" fmla="*/ 1342973 h 120000"/>
                <a:gd name="T48" fmla="*/ 69384673 w 120000"/>
                <a:gd name="T49" fmla="*/ 1231060 h 120000"/>
                <a:gd name="T50" fmla="*/ 63759021 w 120000"/>
                <a:gd name="T51" fmla="*/ 1342973 h 120000"/>
                <a:gd name="T52" fmla="*/ 63759021 w 120000"/>
                <a:gd name="T53" fmla="*/ 1342973 h 120000"/>
                <a:gd name="T54" fmla="*/ 52507748 w 120000"/>
                <a:gd name="T55" fmla="*/ 1342973 h 120000"/>
                <a:gd name="T56" fmla="*/ 52507748 w 120000"/>
                <a:gd name="T57" fmla="*/ 279780 h 120000"/>
                <a:gd name="T58" fmla="*/ 63759021 w 120000"/>
                <a:gd name="T59" fmla="*/ 279780 h 120000"/>
                <a:gd name="T60" fmla="*/ 71260203 w 120000"/>
                <a:gd name="T61" fmla="*/ 559562 h 120000"/>
                <a:gd name="T62" fmla="*/ 71260203 w 120000"/>
                <a:gd name="T63" fmla="*/ 1063178 h 120000"/>
                <a:gd name="T64" fmla="*/ 69384673 w 120000"/>
                <a:gd name="T65" fmla="*/ 1231060 h 1200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000"/>
                <a:gd name="T100" fmla="*/ 0 h 120000"/>
                <a:gd name="T101" fmla="*/ 120000 w 120000"/>
                <a:gd name="T102" fmla="*/ 120000 h 1200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w="9525">
              <a:noFill/>
              <a:miter lim="800000"/>
              <a:headEnd/>
              <a:tailEnd/>
            </a:ln>
          </p:spPr>
          <p:txBody>
            <a:bodyPr lIns="91425" tIns="45700" rIns="91425" bIns="45700"/>
            <a:lstStyle/>
            <a:p>
              <a:endParaRPr lang="en-US"/>
            </a:p>
          </p:txBody>
        </p:sp>
        <p:sp>
          <p:nvSpPr>
            <p:cNvPr id="24770" name="Google Shape;532;p39"/>
            <p:cNvSpPr>
              <a:spLocks noChangeArrowheads="1"/>
            </p:cNvSpPr>
            <p:nvPr/>
          </p:nvSpPr>
          <p:spPr bwMode="auto">
            <a:xfrm>
              <a:off x="4395788" y="4338638"/>
              <a:ext cx="347700" cy="155700"/>
            </a:xfrm>
            <a:custGeom>
              <a:avLst/>
              <a:gdLst>
                <a:gd name="T0" fmla="*/ 1771026457 w 120000"/>
                <a:gd name="T1" fmla="*/ 55948 h 120000"/>
                <a:gd name="T2" fmla="*/ 76999605 w 120000"/>
                <a:gd name="T3" fmla="*/ 671482 h 120000"/>
                <a:gd name="T4" fmla="*/ 0 w 120000"/>
                <a:gd name="T5" fmla="*/ 839342 h 120000"/>
                <a:gd name="T6" fmla="*/ 76999605 w 120000"/>
                <a:gd name="T7" fmla="*/ 951258 h 120000"/>
                <a:gd name="T8" fmla="*/ 1771026457 w 120000"/>
                <a:gd name="T9" fmla="*/ 1566808 h 120000"/>
                <a:gd name="T10" fmla="*/ 1848025575 w 120000"/>
                <a:gd name="T11" fmla="*/ 1622764 h 120000"/>
                <a:gd name="T12" fmla="*/ 2147483647 w 120000"/>
                <a:gd name="T13" fmla="*/ 1622764 h 120000"/>
                <a:gd name="T14" fmla="*/ 2147483647 w 120000"/>
                <a:gd name="T15" fmla="*/ 1342973 h 120000"/>
                <a:gd name="T16" fmla="*/ 2079051117 w 120000"/>
                <a:gd name="T17" fmla="*/ 1342973 h 120000"/>
                <a:gd name="T18" fmla="*/ 2079051117 w 120000"/>
                <a:gd name="T19" fmla="*/ 1231060 h 120000"/>
                <a:gd name="T20" fmla="*/ 2147483647 w 120000"/>
                <a:gd name="T21" fmla="*/ 951258 h 120000"/>
                <a:gd name="T22" fmla="*/ 2147483647 w 120000"/>
                <a:gd name="T23" fmla="*/ 951258 h 120000"/>
                <a:gd name="T24" fmla="*/ 2147483647 w 120000"/>
                <a:gd name="T25" fmla="*/ 671482 h 120000"/>
                <a:gd name="T26" fmla="*/ 2147483647 w 120000"/>
                <a:gd name="T27" fmla="*/ 671482 h 120000"/>
                <a:gd name="T28" fmla="*/ 2079051117 w 120000"/>
                <a:gd name="T29" fmla="*/ 391700 h 120000"/>
                <a:gd name="T30" fmla="*/ 2079051117 w 120000"/>
                <a:gd name="T31" fmla="*/ 279780 h 120000"/>
                <a:gd name="T32" fmla="*/ 2147483647 w 120000"/>
                <a:gd name="T33" fmla="*/ 279780 h 120000"/>
                <a:gd name="T34" fmla="*/ 2147483647 w 120000"/>
                <a:gd name="T35" fmla="*/ 0 h 120000"/>
                <a:gd name="T36" fmla="*/ 1848025575 w 120000"/>
                <a:gd name="T37" fmla="*/ 0 h 120000"/>
                <a:gd name="T38" fmla="*/ 1771026457 w 120000"/>
                <a:gd name="T39" fmla="*/ 55948 h 120000"/>
                <a:gd name="T40" fmla="*/ 770001384 w 120000"/>
                <a:gd name="T41" fmla="*/ 895309 h 120000"/>
                <a:gd name="T42" fmla="*/ 616005743 w 120000"/>
                <a:gd name="T43" fmla="*/ 839342 h 120000"/>
                <a:gd name="T44" fmla="*/ 770001384 w 120000"/>
                <a:gd name="T45" fmla="*/ 727441 h 120000"/>
                <a:gd name="T46" fmla="*/ 770001384 w 120000"/>
                <a:gd name="T47" fmla="*/ 895309 h 120000"/>
                <a:gd name="T48" fmla="*/ 2079051117 w 120000"/>
                <a:gd name="T49" fmla="*/ 839342 h 120000"/>
                <a:gd name="T50" fmla="*/ 1694028822 w 120000"/>
                <a:gd name="T51" fmla="*/ 1063178 h 120000"/>
                <a:gd name="T52" fmla="*/ 1694028822 w 120000"/>
                <a:gd name="T53" fmla="*/ 1175106 h 120000"/>
                <a:gd name="T54" fmla="*/ 1694028822 w 120000"/>
                <a:gd name="T55" fmla="*/ 1231060 h 120000"/>
                <a:gd name="T56" fmla="*/ 1155025720 w 120000"/>
                <a:gd name="T57" fmla="*/ 1007217 h 120000"/>
                <a:gd name="T58" fmla="*/ 1155025720 w 120000"/>
                <a:gd name="T59" fmla="*/ 615529 h 120000"/>
                <a:gd name="T60" fmla="*/ 1694028822 w 120000"/>
                <a:gd name="T61" fmla="*/ 391700 h 120000"/>
                <a:gd name="T62" fmla="*/ 1694028822 w 120000"/>
                <a:gd name="T63" fmla="*/ 447649 h 120000"/>
                <a:gd name="T64" fmla="*/ 1694028822 w 120000"/>
                <a:gd name="T65" fmla="*/ 559562 h 120000"/>
                <a:gd name="T66" fmla="*/ 2079051117 w 120000"/>
                <a:gd name="T67" fmla="*/ 839342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w="9525">
              <a:noFill/>
              <a:miter lim="800000"/>
              <a:headEnd/>
              <a:tailEnd/>
            </a:ln>
          </p:spPr>
          <p:txBody>
            <a:bodyPr lIns="91425" tIns="45700" rIns="91425" bIns="45700"/>
            <a:lstStyle/>
            <a:p>
              <a:endParaRPr lang="en-US"/>
            </a:p>
          </p:txBody>
        </p:sp>
        <p:sp>
          <p:nvSpPr>
            <p:cNvPr id="24771" name="Google Shape;533;p39"/>
            <p:cNvSpPr>
              <a:spLocks noChangeArrowheads="1"/>
            </p:cNvSpPr>
            <p:nvPr/>
          </p:nvSpPr>
          <p:spPr bwMode="auto">
            <a:xfrm>
              <a:off x="3305175" y="4622800"/>
              <a:ext cx="1106400" cy="831900"/>
            </a:xfrm>
            <a:custGeom>
              <a:avLst/>
              <a:gdLst>
                <a:gd name="T0" fmla="*/ 2147483647 w 120000"/>
                <a:gd name="T1" fmla="*/ 2147483647 h 120000"/>
                <a:gd name="T2" fmla="*/ 2147483647 w 120000"/>
                <a:gd name="T3" fmla="*/ 0 h 120000"/>
                <a:gd name="T4" fmla="*/ 2147483647 w 120000"/>
                <a:gd name="T5" fmla="*/ 0 h 120000"/>
                <a:gd name="T6" fmla="*/ 0 w 120000"/>
                <a:gd name="T7" fmla="*/ 2147483647 h 120000"/>
                <a:gd name="T8" fmla="*/ 0 w 120000"/>
                <a:gd name="T9" fmla="*/ 2147483647 h 120000"/>
                <a:gd name="T10" fmla="*/ 2147483647 w 120000"/>
                <a:gd name="T11" fmla="*/ 2147483647 h 120000"/>
                <a:gd name="T12" fmla="*/ 2147483647 w 120000"/>
                <a:gd name="T13" fmla="*/ 2147483647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2147483647 h 120000"/>
                <a:gd name="T24" fmla="*/ 2147483647 w 120000"/>
                <a:gd name="T25" fmla="*/ 2147483647 h 120000"/>
                <a:gd name="T26" fmla="*/ 2147483647 w 120000"/>
                <a:gd name="T27" fmla="*/ 2147483647 h 120000"/>
                <a:gd name="T28" fmla="*/ 2147483647 w 120000"/>
                <a:gd name="T29" fmla="*/ 2147483647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2147483647 h 120000"/>
                <a:gd name="T42" fmla="*/ 2147483647 w 120000"/>
                <a:gd name="T43" fmla="*/ 2147483647 h 120000"/>
                <a:gd name="T44" fmla="*/ 2147483647 w 120000"/>
                <a:gd name="T45" fmla="*/ 2147483647 h 120000"/>
                <a:gd name="T46" fmla="*/ 2147483647 w 120000"/>
                <a:gd name="T47" fmla="*/ 2147483647 h 120000"/>
                <a:gd name="T48" fmla="*/ 2147483647 w 120000"/>
                <a:gd name="T49" fmla="*/ 2147483647 h 120000"/>
                <a:gd name="T50" fmla="*/ 2147483647 w 120000"/>
                <a:gd name="T51" fmla="*/ 2147483647 h 120000"/>
                <a:gd name="T52" fmla="*/ 2147483647 w 120000"/>
                <a:gd name="T53" fmla="*/ 2147483647 h 120000"/>
                <a:gd name="T54" fmla="*/ 2147483647 w 120000"/>
                <a:gd name="T55" fmla="*/ 2147483647 h 120000"/>
                <a:gd name="T56" fmla="*/ 2147483647 w 120000"/>
                <a:gd name="T57" fmla="*/ 2147483647 h 120000"/>
                <a:gd name="T58" fmla="*/ 2147483647 w 120000"/>
                <a:gd name="T59" fmla="*/ 2147483647 h 120000"/>
                <a:gd name="T60" fmla="*/ 2147483647 w 120000"/>
                <a:gd name="T61" fmla="*/ 2147483647 h 120000"/>
                <a:gd name="T62" fmla="*/ 2147483647 w 120000"/>
                <a:gd name="T63" fmla="*/ 2147483647 h 120000"/>
                <a:gd name="T64" fmla="*/ 2147483647 w 120000"/>
                <a:gd name="T65" fmla="*/ 2147483647 h 120000"/>
                <a:gd name="T66" fmla="*/ 2147483647 w 120000"/>
                <a:gd name="T67" fmla="*/ 2147483647 h 120000"/>
                <a:gd name="T68" fmla="*/ 2147483647 w 120000"/>
                <a:gd name="T69" fmla="*/ 2147483647 h 120000"/>
                <a:gd name="T70" fmla="*/ 2147483647 w 120000"/>
                <a:gd name="T71" fmla="*/ 2147483647 h 120000"/>
                <a:gd name="T72" fmla="*/ 2147483647 w 120000"/>
                <a:gd name="T73" fmla="*/ 2147483647 h 120000"/>
                <a:gd name="T74" fmla="*/ 2147483647 w 120000"/>
                <a:gd name="T75" fmla="*/ 2147483647 h 120000"/>
                <a:gd name="T76" fmla="*/ 2147483647 w 120000"/>
                <a:gd name="T77" fmla="*/ 2147483647 h 120000"/>
                <a:gd name="T78" fmla="*/ 2147483647 w 120000"/>
                <a:gd name="T79" fmla="*/ 21474836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w="9525">
              <a:noFill/>
              <a:miter lim="800000"/>
              <a:headEnd/>
              <a:tailEnd/>
            </a:ln>
          </p:spPr>
          <p:txBody>
            <a:bodyPr lIns="91425" tIns="45700" rIns="91425" bIns="45700"/>
            <a:lstStyle/>
            <a:p>
              <a:endParaRPr lang="en-US"/>
            </a:p>
          </p:txBody>
        </p:sp>
        <p:sp>
          <p:nvSpPr>
            <p:cNvPr id="24772" name="Google Shape;534;p39"/>
            <p:cNvSpPr>
              <a:spLocks noChangeArrowheads="1"/>
            </p:cNvSpPr>
            <p:nvPr/>
          </p:nvSpPr>
          <p:spPr bwMode="auto">
            <a:xfrm>
              <a:off x="3517900" y="4938713"/>
              <a:ext cx="381000" cy="381000"/>
            </a:xfrm>
            <a:custGeom>
              <a:avLst/>
              <a:gdLst>
                <a:gd name="T0" fmla="*/ 2147483647 w 120000"/>
                <a:gd name="T1" fmla="*/ 2147483647 h 120000"/>
                <a:gd name="T2" fmla="*/ 0 w 120000"/>
                <a:gd name="T3" fmla="*/ 2147483647 h 120000"/>
                <a:gd name="T4" fmla="*/ 2147483647 w 120000"/>
                <a:gd name="T5" fmla="*/ 2147483647 h 120000"/>
                <a:gd name="T6" fmla="*/ 2147483647 w 120000"/>
                <a:gd name="T7" fmla="*/ 2147483647 h 120000"/>
                <a:gd name="T8" fmla="*/ 2147483647 w 120000"/>
                <a:gd name="T9" fmla="*/ 2111183239 h 120000"/>
                <a:gd name="T10" fmla="*/ 2147483647 w 120000"/>
                <a:gd name="T11" fmla="*/ 2111183239 h 120000"/>
                <a:gd name="T12" fmla="*/ 2147483647 w 120000"/>
                <a:gd name="T13" fmla="*/ 1231454671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2147483647 h 120000"/>
                <a:gd name="T24" fmla="*/ 2147483647 w 120000"/>
                <a:gd name="T25" fmla="*/ 2147483647 h 120000"/>
                <a:gd name="T26" fmla="*/ 2147483647 w 120000"/>
                <a:gd name="T27" fmla="*/ 2147483647 h 120000"/>
                <a:gd name="T28" fmla="*/ 2147483647 w 120000"/>
                <a:gd name="T29" fmla="*/ 2147483647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879624529 h 120000"/>
                <a:gd name="T42" fmla="*/ 2147483647 w 120000"/>
                <a:gd name="T43" fmla="*/ 2147483647 h 120000"/>
                <a:gd name="T44" fmla="*/ 2147483647 w 120000"/>
                <a:gd name="T45" fmla="*/ 2147483647 h 120000"/>
                <a:gd name="T46" fmla="*/ 2147483647 w 120000"/>
                <a:gd name="T47" fmla="*/ 2147483647 h 120000"/>
                <a:gd name="T48" fmla="*/ 2147483647 w 120000"/>
                <a:gd name="T49" fmla="*/ 2147483647 h 120000"/>
                <a:gd name="T50" fmla="*/ 2147483647 w 120000"/>
                <a:gd name="T51" fmla="*/ 2147483647 h 120000"/>
                <a:gd name="T52" fmla="*/ 2147483647 w 120000"/>
                <a:gd name="T53" fmla="*/ 2147483647 h 120000"/>
                <a:gd name="T54" fmla="*/ 2147483647 w 120000"/>
                <a:gd name="T55" fmla="*/ 2147483647 h 120000"/>
                <a:gd name="T56" fmla="*/ 2147483647 w 120000"/>
                <a:gd name="T57" fmla="*/ 2147483647 h 120000"/>
                <a:gd name="T58" fmla="*/ 2147483647 w 120000"/>
                <a:gd name="T59" fmla="*/ 2147483647 h 120000"/>
                <a:gd name="T60" fmla="*/ 2147483647 w 120000"/>
                <a:gd name="T61" fmla="*/ 2147483647 h 120000"/>
                <a:gd name="T62" fmla="*/ 2147483647 w 120000"/>
                <a:gd name="T63" fmla="*/ 2147483647 h 120000"/>
                <a:gd name="T64" fmla="*/ 2147483647 w 120000"/>
                <a:gd name="T65" fmla="*/ 2147483647 h 120000"/>
                <a:gd name="T66" fmla="*/ 2147483647 w 120000"/>
                <a:gd name="T67" fmla="*/ 2147483647 h 120000"/>
                <a:gd name="T68" fmla="*/ 2147483647 w 120000"/>
                <a:gd name="T69" fmla="*/ 2147483647 h 120000"/>
                <a:gd name="T70" fmla="*/ 2147483647 w 120000"/>
                <a:gd name="T71" fmla="*/ 2147483647 h 120000"/>
                <a:gd name="T72" fmla="*/ 2147483647 w 120000"/>
                <a:gd name="T73" fmla="*/ 2147483647 h 120000"/>
                <a:gd name="T74" fmla="*/ 2147483647 w 120000"/>
                <a:gd name="T75" fmla="*/ 879624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w="9525">
              <a:noFill/>
              <a:miter lim="800000"/>
              <a:headEnd/>
              <a:tailEnd/>
            </a:ln>
          </p:spPr>
          <p:txBody>
            <a:bodyPr lIns="91425" tIns="45700" rIns="91425" bIns="45700"/>
            <a:lstStyle/>
            <a:p>
              <a:endParaRPr lang="en-US"/>
            </a:p>
          </p:txBody>
        </p:sp>
        <p:sp>
          <p:nvSpPr>
            <p:cNvPr id="24773" name="Google Shape;535;p39"/>
            <p:cNvSpPr>
              <a:spLocks noChangeArrowheads="1"/>
            </p:cNvSpPr>
            <p:nvPr/>
          </p:nvSpPr>
          <p:spPr bwMode="auto">
            <a:xfrm>
              <a:off x="3978275" y="4949825"/>
              <a:ext cx="214200" cy="27000"/>
            </a:xfrm>
            <a:prstGeom prst="rect">
              <a:avLst/>
            </a:prstGeom>
            <a:solidFill>
              <a:srgbClr val="000000"/>
            </a:solidFill>
            <a:ln w="9525">
              <a:noFill/>
              <a:miter lim="800000"/>
              <a:headEnd/>
              <a:tailEnd/>
            </a:ln>
          </p:spPr>
          <p:txBody>
            <a:bodyPr lIns="91425" tIns="45700" rIns="91425" bIns="45700"/>
            <a:lstStyle/>
            <a:p>
              <a:pPr eaLnBrk="1" hangingPunct="1">
                <a:buClr>
                  <a:srgbClr val="000000"/>
                </a:buClr>
                <a:buFont typeface="Arial" pitchFamily="34" charset="0"/>
                <a:buNone/>
              </a:pPr>
              <a:endParaRPr lang="en-US" altLang="en-US" sz="1800">
                <a:solidFill>
                  <a:schemeClr val="tx1"/>
                </a:solidFill>
                <a:latin typeface="Calibri" pitchFamily="34" charset="0"/>
                <a:cs typeface="Calibri" pitchFamily="34" charset="0"/>
                <a:sym typeface="Calibri" pitchFamily="34" charset="0"/>
              </a:endParaRPr>
            </a:p>
          </p:txBody>
        </p:sp>
        <p:sp>
          <p:nvSpPr>
            <p:cNvPr id="24774" name="Google Shape;536;p39"/>
            <p:cNvSpPr>
              <a:spLocks noChangeArrowheads="1"/>
            </p:cNvSpPr>
            <p:nvPr/>
          </p:nvSpPr>
          <p:spPr bwMode="auto">
            <a:xfrm>
              <a:off x="3978275" y="5041900"/>
              <a:ext cx="214200" cy="27000"/>
            </a:xfrm>
            <a:prstGeom prst="rect">
              <a:avLst/>
            </a:prstGeom>
            <a:solidFill>
              <a:srgbClr val="000000"/>
            </a:solidFill>
            <a:ln w="9525">
              <a:noFill/>
              <a:miter lim="800000"/>
              <a:headEnd/>
              <a:tailEnd/>
            </a:ln>
          </p:spPr>
          <p:txBody>
            <a:bodyPr lIns="91425" tIns="45700" rIns="91425" bIns="45700"/>
            <a:lstStyle/>
            <a:p>
              <a:pPr eaLnBrk="1" hangingPunct="1">
                <a:buClr>
                  <a:srgbClr val="000000"/>
                </a:buClr>
                <a:buFont typeface="Arial" pitchFamily="34" charset="0"/>
                <a:buNone/>
              </a:pPr>
              <a:endParaRPr lang="en-US" altLang="en-US" sz="1800">
                <a:solidFill>
                  <a:schemeClr val="tx1"/>
                </a:solidFill>
                <a:latin typeface="Calibri" pitchFamily="34" charset="0"/>
                <a:cs typeface="Calibri" pitchFamily="34" charset="0"/>
                <a:sym typeface="Calibri" pitchFamily="34" charset="0"/>
              </a:endParaRPr>
            </a:p>
          </p:txBody>
        </p:sp>
        <p:sp>
          <p:nvSpPr>
            <p:cNvPr id="24775" name="Google Shape;537;p39"/>
            <p:cNvSpPr>
              <a:spLocks noChangeArrowheads="1"/>
            </p:cNvSpPr>
            <p:nvPr/>
          </p:nvSpPr>
          <p:spPr bwMode="auto">
            <a:xfrm>
              <a:off x="3978275" y="5132388"/>
              <a:ext cx="214200" cy="27000"/>
            </a:xfrm>
            <a:prstGeom prst="rect">
              <a:avLst/>
            </a:prstGeom>
            <a:solidFill>
              <a:srgbClr val="000000"/>
            </a:solidFill>
            <a:ln w="9525">
              <a:noFill/>
              <a:miter lim="800000"/>
              <a:headEnd/>
              <a:tailEnd/>
            </a:ln>
          </p:spPr>
          <p:txBody>
            <a:bodyPr lIns="91425" tIns="45700" rIns="91425" bIns="45700"/>
            <a:lstStyle/>
            <a:p>
              <a:pPr eaLnBrk="1" hangingPunct="1">
                <a:buClr>
                  <a:srgbClr val="000000"/>
                </a:buClr>
                <a:buFont typeface="Arial" pitchFamily="34" charset="0"/>
                <a:buNone/>
              </a:pPr>
              <a:endParaRPr lang="en-US" altLang="en-US" sz="1800">
                <a:solidFill>
                  <a:schemeClr val="tx1"/>
                </a:solidFill>
                <a:latin typeface="Calibri" pitchFamily="34" charset="0"/>
                <a:cs typeface="Calibri" pitchFamily="34" charset="0"/>
                <a:sym typeface="Calibri" pitchFamily="34" charset="0"/>
              </a:endParaRPr>
            </a:p>
          </p:txBody>
        </p:sp>
        <p:sp>
          <p:nvSpPr>
            <p:cNvPr id="24776" name="Google Shape;538;p39"/>
            <p:cNvSpPr>
              <a:spLocks noChangeArrowheads="1"/>
            </p:cNvSpPr>
            <p:nvPr/>
          </p:nvSpPr>
          <p:spPr bwMode="auto">
            <a:xfrm>
              <a:off x="3978275" y="5224463"/>
              <a:ext cx="214200" cy="25500"/>
            </a:xfrm>
            <a:prstGeom prst="rect">
              <a:avLst/>
            </a:prstGeom>
            <a:solidFill>
              <a:srgbClr val="000000"/>
            </a:solidFill>
            <a:ln w="9525">
              <a:noFill/>
              <a:miter lim="800000"/>
              <a:headEnd/>
              <a:tailEnd/>
            </a:ln>
          </p:spPr>
          <p:txBody>
            <a:bodyPr lIns="91425" tIns="45700" rIns="91425" bIns="45700"/>
            <a:lstStyle/>
            <a:p>
              <a:pPr eaLnBrk="1" hangingPunct="1">
                <a:buClr>
                  <a:srgbClr val="000000"/>
                </a:buClr>
                <a:buFont typeface="Arial" pitchFamily="34" charset="0"/>
                <a:buNone/>
              </a:pPr>
              <a:endParaRPr lang="en-US" altLang="en-US" sz="1800">
                <a:solidFill>
                  <a:schemeClr val="tx1"/>
                </a:solidFill>
                <a:latin typeface="Calibri" pitchFamily="34" charset="0"/>
                <a:cs typeface="Calibri" pitchFamily="34" charset="0"/>
                <a:sym typeface="Calibri" pitchFamily="34" charset="0"/>
              </a:endParaRPr>
            </a:p>
          </p:txBody>
        </p:sp>
        <p:sp>
          <p:nvSpPr>
            <p:cNvPr id="24777" name="Google Shape;539;p39"/>
            <p:cNvSpPr>
              <a:spLocks noChangeArrowheads="1"/>
            </p:cNvSpPr>
            <p:nvPr/>
          </p:nvSpPr>
          <p:spPr bwMode="auto">
            <a:xfrm>
              <a:off x="4630738" y="4144963"/>
              <a:ext cx="593700" cy="1862100"/>
            </a:xfrm>
            <a:custGeom>
              <a:avLst/>
              <a:gdLst>
                <a:gd name="T0" fmla="*/ 2147483647 w 120000"/>
                <a:gd name="T1" fmla="*/ 2147483647 h 120000"/>
                <a:gd name="T2" fmla="*/ 2147483647 w 120000"/>
                <a:gd name="T3" fmla="*/ 2147483647 h 120000"/>
                <a:gd name="T4" fmla="*/ 2147483647 w 120000"/>
                <a:gd name="T5" fmla="*/ 2147483647 h 120000"/>
                <a:gd name="T6" fmla="*/ 2147483647 w 120000"/>
                <a:gd name="T7" fmla="*/ 2147483647 h 120000"/>
                <a:gd name="T8" fmla="*/ 2147483647 w 120000"/>
                <a:gd name="T9" fmla="*/ 2147483647 h 120000"/>
                <a:gd name="T10" fmla="*/ 2147483647 w 120000"/>
                <a:gd name="T11" fmla="*/ 2147483647 h 120000"/>
                <a:gd name="T12" fmla="*/ 2147483647 w 120000"/>
                <a:gd name="T13" fmla="*/ 2147483647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0 h 120000"/>
                <a:gd name="T24" fmla="*/ 2147483647 w 120000"/>
                <a:gd name="T25" fmla="*/ 2147483647 h 120000"/>
                <a:gd name="T26" fmla="*/ 2147483647 w 120000"/>
                <a:gd name="T27" fmla="*/ 2147483647 h 120000"/>
                <a:gd name="T28" fmla="*/ 2147483647 w 120000"/>
                <a:gd name="T29" fmla="*/ 2147483647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2147483647 h 120000"/>
                <a:gd name="T42" fmla="*/ 2147483647 w 120000"/>
                <a:gd name="T43" fmla="*/ 2147483647 h 120000"/>
                <a:gd name="T44" fmla="*/ 2147483647 w 120000"/>
                <a:gd name="T45" fmla="*/ 2147483647 h 120000"/>
                <a:gd name="T46" fmla="*/ 2147483647 w 120000"/>
                <a:gd name="T47" fmla="*/ 2147483647 h 120000"/>
                <a:gd name="T48" fmla="*/ 2147483647 w 120000"/>
                <a:gd name="T49" fmla="*/ 2147483647 h 120000"/>
                <a:gd name="T50" fmla="*/ 2147483647 w 120000"/>
                <a:gd name="T51" fmla="*/ 2147483647 h 120000"/>
                <a:gd name="T52" fmla="*/ 2147483647 w 120000"/>
                <a:gd name="T53" fmla="*/ 2147483647 h 120000"/>
                <a:gd name="T54" fmla="*/ 2147483647 w 120000"/>
                <a:gd name="T55" fmla="*/ 2147483647 h 120000"/>
                <a:gd name="T56" fmla="*/ 2147483647 w 120000"/>
                <a:gd name="T57" fmla="*/ 2147483647 h 120000"/>
                <a:gd name="T58" fmla="*/ 2147483647 w 120000"/>
                <a:gd name="T59" fmla="*/ 2147483647 h 120000"/>
                <a:gd name="T60" fmla="*/ 2147483647 w 120000"/>
                <a:gd name="T61" fmla="*/ 2147483647 h 120000"/>
                <a:gd name="T62" fmla="*/ 2147483647 w 120000"/>
                <a:gd name="T63" fmla="*/ 2147483647 h 120000"/>
                <a:gd name="T64" fmla="*/ 2147483647 w 120000"/>
                <a:gd name="T65" fmla="*/ 2147483647 h 120000"/>
                <a:gd name="T66" fmla="*/ 2147483647 w 120000"/>
                <a:gd name="T67" fmla="*/ 2147483647 h 120000"/>
                <a:gd name="T68" fmla="*/ 0 w 120000"/>
                <a:gd name="T69" fmla="*/ 2147483647 h 120000"/>
                <a:gd name="T70" fmla="*/ 2147483647 w 120000"/>
                <a:gd name="T71" fmla="*/ 2147483647 h 12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0000"/>
                <a:gd name="T109" fmla="*/ 0 h 120000"/>
                <a:gd name="T110" fmla="*/ 120000 w 120000"/>
                <a:gd name="T111" fmla="*/ 120000 h 1200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w="9525">
              <a:noFill/>
              <a:miter lim="800000"/>
              <a:headEnd/>
              <a:tailEnd/>
            </a:ln>
          </p:spPr>
          <p:txBody>
            <a:bodyPr lIns="91425" tIns="45700" rIns="91425" bIns="45700"/>
            <a:lstStyle/>
            <a:p>
              <a:endParaRPr lang="en-US"/>
            </a:p>
          </p:txBody>
        </p:sp>
      </p:grpSp>
      <p:grpSp>
        <p:nvGrpSpPr>
          <p:cNvPr id="24581" name="Google Shape;587;p39"/>
          <p:cNvGrpSpPr>
            <a:grpSpLocks/>
          </p:cNvGrpSpPr>
          <p:nvPr/>
        </p:nvGrpSpPr>
        <p:grpSpPr bwMode="auto">
          <a:xfrm rot="10800000" flipH="1">
            <a:off x="304800" y="1219200"/>
            <a:ext cx="990600" cy="730250"/>
            <a:chOff x="9598025" y="882650"/>
            <a:chExt cx="2266938" cy="1754200"/>
          </a:xfrm>
        </p:grpSpPr>
        <p:sp>
          <p:nvSpPr>
            <p:cNvPr id="24765" name="Google Shape;588;p39"/>
            <p:cNvSpPr>
              <a:spLocks noChangeArrowheads="1"/>
            </p:cNvSpPr>
            <p:nvPr/>
          </p:nvSpPr>
          <p:spPr bwMode="auto">
            <a:xfrm>
              <a:off x="10239375" y="1881188"/>
              <a:ext cx="139800" cy="90600"/>
            </a:xfrm>
            <a:custGeom>
              <a:avLst/>
              <a:gdLst>
                <a:gd name="T0" fmla="*/ 488864 w 120000"/>
                <a:gd name="T1" fmla="*/ 1700 h 120000"/>
                <a:gd name="T2" fmla="*/ 233807 w 120000"/>
                <a:gd name="T3" fmla="*/ 1700 h 120000"/>
                <a:gd name="T4" fmla="*/ 510128 w 120000"/>
                <a:gd name="T5" fmla="*/ 5523 h 120000"/>
                <a:gd name="T6" fmla="*/ 531380 w 120000"/>
                <a:gd name="T7" fmla="*/ 6797 h 120000"/>
                <a:gd name="T8" fmla="*/ 467617 w 120000"/>
                <a:gd name="T9" fmla="*/ 7222 h 120000"/>
                <a:gd name="T10" fmla="*/ 21253 w 120000"/>
                <a:gd name="T11" fmla="*/ 1700 h 120000"/>
                <a:gd name="T12" fmla="*/ 0 w 120000"/>
                <a:gd name="T13" fmla="*/ 424 h 120000"/>
                <a:gd name="T14" fmla="*/ 63771 w 120000"/>
                <a:gd name="T15" fmla="*/ 0 h 120000"/>
                <a:gd name="T16" fmla="*/ 488864 w 120000"/>
                <a:gd name="T17" fmla="*/ 0 h 120000"/>
                <a:gd name="T18" fmla="*/ 531380 w 120000"/>
                <a:gd name="T19" fmla="*/ 849 h 120000"/>
                <a:gd name="T20" fmla="*/ 488864 w 120000"/>
                <a:gd name="T21" fmla="*/ 170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w="9525">
              <a:noFill/>
              <a:miter lim="800000"/>
              <a:headEnd/>
              <a:tailEnd/>
            </a:ln>
          </p:spPr>
          <p:txBody>
            <a:bodyPr lIns="91425" tIns="45700" rIns="91425" bIns="45700"/>
            <a:lstStyle/>
            <a:p>
              <a:endParaRPr lang="en-US"/>
            </a:p>
          </p:txBody>
        </p:sp>
        <p:sp>
          <p:nvSpPr>
            <p:cNvPr id="24766" name="Google Shape;589;p39"/>
            <p:cNvSpPr>
              <a:spLocks noChangeArrowheads="1"/>
            </p:cNvSpPr>
            <p:nvPr/>
          </p:nvSpPr>
          <p:spPr bwMode="auto">
            <a:xfrm>
              <a:off x="9598025" y="882650"/>
              <a:ext cx="995400" cy="1546200"/>
            </a:xfrm>
            <a:custGeom>
              <a:avLst/>
              <a:gdLst>
                <a:gd name="T0" fmla="*/ 2147483647 w 120000"/>
                <a:gd name="T1" fmla="*/ 2147483647 h 120000"/>
                <a:gd name="T2" fmla="*/ 2147483647 w 120000"/>
                <a:gd name="T3" fmla="*/ 2147483647 h 120000"/>
                <a:gd name="T4" fmla="*/ 2147483647 w 120000"/>
                <a:gd name="T5" fmla="*/ 2147483647 h 120000"/>
                <a:gd name="T6" fmla="*/ 2147483647 w 120000"/>
                <a:gd name="T7" fmla="*/ 2147483647 h 120000"/>
                <a:gd name="T8" fmla="*/ 2147483647 w 120000"/>
                <a:gd name="T9" fmla="*/ 2147483647 h 120000"/>
                <a:gd name="T10" fmla="*/ 2147483647 w 120000"/>
                <a:gd name="T11" fmla="*/ 2147483647 h 120000"/>
                <a:gd name="T12" fmla="*/ 2147483647 w 120000"/>
                <a:gd name="T13" fmla="*/ 2147483647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2147483647 h 120000"/>
                <a:gd name="T24" fmla="*/ 2147483647 w 120000"/>
                <a:gd name="T25" fmla="*/ 2147483647 h 120000"/>
                <a:gd name="T26" fmla="*/ 2147483647 w 120000"/>
                <a:gd name="T27" fmla="*/ 0 h 120000"/>
                <a:gd name="T28" fmla="*/ 2147483647 w 120000"/>
                <a:gd name="T29" fmla="*/ 0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2147483647 h 120000"/>
                <a:gd name="T42" fmla="*/ 2147483647 w 120000"/>
                <a:gd name="T43" fmla="*/ 2147483647 h 120000"/>
                <a:gd name="T44" fmla="*/ 2147483647 w 120000"/>
                <a:gd name="T45" fmla="*/ 2147483647 h 120000"/>
                <a:gd name="T46" fmla="*/ 2147483647 w 120000"/>
                <a:gd name="T47" fmla="*/ 2147483647 h 120000"/>
                <a:gd name="T48" fmla="*/ 2147483647 w 120000"/>
                <a:gd name="T49" fmla="*/ 2147483647 h 120000"/>
                <a:gd name="T50" fmla="*/ 2147483647 w 120000"/>
                <a:gd name="T51" fmla="*/ 2147483647 h 120000"/>
                <a:gd name="T52" fmla="*/ 2147483647 w 120000"/>
                <a:gd name="T53" fmla="*/ 2147483647 h 120000"/>
                <a:gd name="T54" fmla="*/ 2147483647 w 120000"/>
                <a:gd name="T55" fmla="*/ 2147483647 h 120000"/>
                <a:gd name="T56" fmla="*/ 2147483647 w 120000"/>
                <a:gd name="T57" fmla="*/ 2147483647 h 120000"/>
                <a:gd name="T58" fmla="*/ 2147483647 w 120000"/>
                <a:gd name="T59" fmla="*/ 2147483647 h 120000"/>
                <a:gd name="T60" fmla="*/ 2147483647 w 120000"/>
                <a:gd name="T61" fmla="*/ 2147483647 h 120000"/>
                <a:gd name="T62" fmla="*/ 2147483647 w 120000"/>
                <a:gd name="T63" fmla="*/ 2147483647 h 120000"/>
                <a:gd name="T64" fmla="*/ 2147483647 w 120000"/>
                <a:gd name="T65" fmla="*/ 2147483647 h 120000"/>
                <a:gd name="T66" fmla="*/ 2147483647 w 120000"/>
                <a:gd name="T67" fmla="*/ 2147483647 h 120000"/>
                <a:gd name="T68" fmla="*/ 2147483647 w 120000"/>
                <a:gd name="T69" fmla="*/ 2147483647 h 120000"/>
                <a:gd name="T70" fmla="*/ 2147483647 w 120000"/>
                <a:gd name="T71" fmla="*/ 2147483647 h 120000"/>
                <a:gd name="T72" fmla="*/ 2147483647 w 120000"/>
                <a:gd name="T73" fmla="*/ 2147483647 h 120000"/>
                <a:gd name="T74" fmla="*/ 2147483647 w 120000"/>
                <a:gd name="T75" fmla="*/ 2147483647 h 120000"/>
                <a:gd name="T76" fmla="*/ 2147483647 w 120000"/>
                <a:gd name="T77" fmla="*/ 2147483647 h 120000"/>
                <a:gd name="T78" fmla="*/ 2147483647 w 120000"/>
                <a:gd name="T79" fmla="*/ 2147483647 h 120000"/>
                <a:gd name="T80" fmla="*/ 2147483647 w 120000"/>
                <a:gd name="T81" fmla="*/ 2147483647 h 120000"/>
                <a:gd name="T82" fmla="*/ 2147483647 w 120000"/>
                <a:gd name="T83" fmla="*/ 2147483647 h 120000"/>
                <a:gd name="T84" fmla="*/ 2147483647 w 120000"/>
                <a:gd name="T85" fmla="*/ 2147483647 h 120000"/>
                <a:gd name="T86" fmla="*/ 2147483647 w 120000"/>
                <a:gd name="T87" fmla="*/ 2147483647 h 120000"/>
                <a:gd name="T88" fmla="*/ 2147483647 w 120000"/>
                <a:gd name="T89" fmla="*/ 2147483647 h 120000"/>
                <a:gd name="T90" fmla="*/ 2147483647 w 120000"/>
                <a:gd name="T91" fmla="*/ 2147483647 h 120000"/>
                <a:gd name="T92" fmla="*/ 2147483647 w 120000"/>
                <a:gd name="T93" fmla="*/ 0 h 120000"/>
                <a:gd name="T94" fmla="*/ 0 w 120000"/>
                <a:gd name="T95" fmla="*/ 0 h 120000"/>
                <a:gd name="T96" fmla="*/ 2147483647 w 120000"/>
                <a:gd name="T97" fmla="*/ 2147483647 h 120000"/>
                <a:gd name="T98" fmla="*/ 2147483647 w 120000"/>
                <a:gd name="T99" fmla="*/ 2147483647 h 120000"/>
                <a:gd name="T100" fmla="*/ 2147483647 w 120000"/>
                <a:gd name="T101" fmla="*/ 2147483647 h 120000"/>
                <a:gd name="T102" fmla="*/ 2147483647 w 120000"/>
                <a:gd name="T103" fmla="*/ 2147483647 h 120000"/>
                <a:gd name="T104" fmla="*/ 2147483647 w 120000"/>
                <a:gd name="T105" fmla="*/ 2147483647 h 120000"/>
                <a:gd name="T106" fmla="*/ 2147483647 w 120000"/>
                <a:gd name="T107" fmla="*/ 2147483647 h 120000"/>
                <a:gd name="T108" fmla="*/ 2147483647 w 120000"/>
                <a:gd name="T109" fmla="*/ 2147483647 h 120000"/>
                <a:gd name="T110" fmla="*/ 2147483647 w 120000"/>
                <a:gd name="T111" fmla="*/ 2147483647 h 120000"/>
                <a:gd name="T112" fmla="*/ 2147483647 w 120000"/>
                <a:gd name="T113" fmla="*/ 2147483647 h 120000"/>
                <a:gd name="T114" fmla="*/ 2147483647 w 120000"/>
                <a:gd name="T115" fmla="*/ 2147483647 h 120000"/>
                <a:gd name="T116" fmla="*/ 2147483647 w 120000"/>
                <a:gd name="T117" fmla="*/ 2147483647 h 120000"/>
                <a:gd name="T118" fmla="*/ 2147483647 w 120000"/>
                <a:gd name="T119" fmla="*/ 2147483647 h 120000"/>
                <a:gd name="T120" fmla="*/ 2147483647 w 120000"/>
                <a:gd name="T121" fmla="*/ 2147483647 h 12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0000"/>
                <a:gd name="T184" fmla="*/ 0 h 120000"/>
                <a:gd name="T185" fmla="*/ 120000 w 120000"/>
                <a:gd name="T186" fmla="*/ 120000 h 1200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w="9525">
              <a:noFill/>
              <a:miter lim="800000"/>
              <a:headEnd/>
              <a:tailEnd/>
            </a:ln>
          </p:spPr>
          <p:txBody>
            <a:bodyPr lIns="91425" tIns="45700" rIns="91425" bIns="45700"/>
            <a:lstStyle/>
            <a:p>
              <a:endParaRPr lang="en-US"/>
            </a:p>
          </p:txBody>
        </p:sp>
        <p:sp>
          <p:nvSpPr>
            <p:cNvPr id="24767" name="Google Shape;590;p39"/>
            <p:cNvSpPr>
              <a:spLocks noChangeArrowheads="1"/>
            </p:cNvSpPr>
            <p:nvPr/>
          </p:nvSpPr>
          <p:spPr bwMode="auto">
            <a:xfrm>
              <a:off x="10672763" y="1581150"/>
              <a:ext cx="1192200" cy="1055700"/>
            </a:xfrm>
            <a:custGeom>
              <a:avLst/>
              <a:gdLst>
                <a:gd name="T0" fmla="*/ 2147483647 w 120000"/>
                <a:gd name="T1" fmla="*/ 2147483647 h 120000"/>
                <a:gd name="T2" fmla="*/ 0 w 120000"/>
                <a:gd name="T3" fmla="*/ 2147483647 h 120000"/>
                <a:gd name="T4" fmla="*/ 2147483647 w 120000"/>
                <a:gd name="T5" fmla="*/ 2147483647 h 120000"/>
                <a:gd name="T6" fmla="*/ 2147483647 w 120000"/>
                <a:gd name="T7" fmla="*/ 2147483647 h 120000"/>
                <a:gd name="T8" fmla="*/ 2147483647 w 120000"/>
                <a:gd name="T9" fmla="*/ 2147483647 h 120000"/>
                <a:gd name="T10" fmla="*/ 2147483647 w 120000"/>
                <a:gd name="T11" fmla="*/ 0 h 120000"/>
                <a:gd name="T12" fmla="*/ 2147483647 w 120000"/>
                <a:gd name="T13" fmla="*/ 0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2147483647 h 120000"/>
                <a:gd name="T24" fmla="*/ 2147483647 w 120000"/>
                <a:gd name="T25" fmla="*/ 2147483647 h 120000"/>
                <a:gd name="T26" fmla="*/ 2147483647 w 120000"/>
                <a:gd name="T27" fmla="*/ 2147483647 h 120000"/>
                <a:gd name="T28" fmla="*/ 2147483647 w 120000"/>
                <a:gd name="T29" fmla="*/ 2147483647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2147483647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w="9525">
              <a:noFill/>
              <a:miter lim="800000"/>
              <a:headEnd/>
              <a:tailEnd/>
            </a:ln>
          </p:spPr>
          <p:txBody>
            <a:bodyPr lIns="91425" tIns="45700" rIns="91425" bIns="45700"/>
            <a:lstStyle/>
            <a:p>
              <a:endParaRPr lang="en-US"/>
            </a:p>
          </p:txBody>
        </p:sp>
        <p:sp>
          <p:nvSpPr>
            <p:cNvPr id="24768" name="Google Shape;591;p39"/>
            <p:cNvSpPr>
              <a:spLocks noChangeArrowheads="1"/>
            </p:cNvSpPr>
            <p:nvPr/>
          </p:nvSpPr>
          <p:spPr bwMode="auto">
            <a:xfrm>
              <a:off x="10914063" y="1881188"/>
              <a:ext cx="679500" cy="531900"/>
            </a:xfrm>
            <a:custGeom>
              <a:avLst/>
              <a:gdLst>
                <a:gd name="T0" fmla="*/ 2147483647 w 120000"/>
                <a:gd name="T1" fmla="*/ 2147483647 h 120000"/>
                <a:gd name="T2" fmla="*/ 2147483647 w 120000"/>
                <a:gd name="T3" fmla="*/ 2147483647 h 120000"/>
                <a:gd name="T4" fmla="*/ 2147483647 w 120000"/>
                <a:gd name="T5" fmla="*/ 2147483647 h 120000"/>
                <a:gd name="T6" fmla="*/ 2147483647 w 120000"/>
                <a:gd name="T7" fmla="*/ 2147483647 h 120000"/>
                <a:gd name="T8" fmla="*/ 2147483647 w 120000"/>
                <a:gd name="T9" fmla="*/ 2147483647 h 120000"/>
                <a:gd name="T10" fmla="*/ 2147483647 w 120000"/>
                <a:gd name="T11" fmla="*/ 2147483647 h 120000"/>
                <a:gd name="T12" fmla="*/ 2147483647 w 120000"/>
                <a:gd name="T13" fmla="*/ 2147483647 h 120000"/>
                <a:gd name="T14" fmla="*/ 2147483647 w 120000"/>
                <a:gd name="T15" fmla="*/ 2147483647 h 120000"/>
                <a:gd name="T16" fmla="*/ 2147483647 w 120000"/>
                <a:gd name="T17" fmla="*/ 2147483647 h 120000"/>
                <a:gd name="T18" fmla="*/ 2147483647 w 120000"/>
                <a:gd name="T19" fmla="*/ 2147483647 h 120000"/>
                <a:gd name="T20" fmla="*/ 2147483647 w 120000"/>
                <a:gd name="T21" fmla="*/ 2147483647 h 120000"/>
                <a:gd name="T22" fmla="*/ 2147483647 w 120000"/>
                <a:gd name="T23" fmla="*/ 2147483647 h 120000"/>
                <a:gd name="T24" fmla="*/ 2147483647 w 120000"/>
                <a:gd name="T25" fmla="*/ 2147483647 h 120000"/>
                <a:gd name="T26" fmla="*/ 2147483647 w 120000"/>
                <a:gd name="T27" fmla="*/ 2147483647 h 120000"/>
                <a:gd name="T28" fmla="*/ 2147483647 w 120000"/>
                <a:gd name="T29" fmla="*/ 2147483647 h 120000"/>
                <a:gd name="T30" fmla="*/ 2147483647 w 120000"/>
                <a:gd name="T31" fmla="*/ 2147483647 h 120000"/>
                <a:gd name="T32" fmla="*/ 2147483647 w 120000"/>
                <a:gd name="T33" fmla="*/ 2147483647 h 120000"/>
                <a:gd name="T34" fmla="*/ 2147483647 w 120000"/>
                <a:gd name="T35" fmla="*/ 2147483647 h 120000"/>
                <a:gd name="T36" fmla="*/ 2147483647 w 120000"/>
                <a:gd name="T37" fmla="*/ 2147483647 h 120000"/>
                <a:gd name="T38" fmla="*/ 2147483647 w 120000"/>
                <a:gd name="T39" fmla="*/ 2147483647 h 120000"/>
                <a:gd name="T40" fmla="*/ 2147483647 w 120000"/>
                <a:gd name="T41" fmla="*/ 2147483647 h 120000"/>
                <a:gd name="T42" fmla="*/ 2147483647 w 120000"/>
                <a:gd name="T43" fmla="*/ 2147483647 h 120000"/>
                <a:gd name="T44" fmla="*/ 2147483647 w 120000"/>
                <a:gd name="T45" fmla="*/ 2147483647 h 120000"/>
                <a:gd name="T46" fmla="*/ 2147483647 w 120000"/>
                <a:gd name="T47" fmla="*/ 2147483647 h 120000"/>
                <a:gd name="T48" fmla="*/ 2147483647 w 120000"/>
                <a:gd name="T49" fmla="*/ 2147483647 h 120000"/>
                <a:gd name="T50" fmla="*/ 2147483647 w 120000"/>
                <a:gd name="T51" fmla="*/ 2147483647 h 120000"/>
                <a:gd name="T52" fmla="*/ 2147483647 w 120000"/>
                <a:gd name="T53" fmla="*/ 2147483647 h 120000"/>
                <a:gd name="T54" fmla="*/ 2147483647 w 120000"/>
                <a:gd name="T55" fmla="*/ 2147483647 h 120000"/>
                <a:gd name="T56" fmla="*/ 2147483647 w 120000"/>
                <a:gd name="T57" fmla="*/ 2147483647 h 120000"/>
                <a:gd name="T58" fmla="*/ 2147483647 w 120000"/>
                <a:gd name="T59" fmla="*/ 2147483647 h 120000"/>
                <a:gd name="T60" fmla="*/ 2147483647 w 120000"/>
                <a:gd name="T61" fmla="*/ 2147483647 h 120000"/>
                <a:gd name="T62" fmla="*/ 2147483647 w 120000"/>
                <a:gd name="T63" fmla="*/ 2147483647 h 120000"/>
                <a:gd name="T64" fmla="*/ 2147483647 w 120000"/>
                <a:gd name="T65" fmla="*/ 2147483647 h 120000"/>
                <a:gd name="T66" fmla="*/ 2147483647 w 120000"/>
                <a:gd name="T67" fmla="*/ 2147483647 h 120000"/>
                <a:gd name="T68" fmla="*/ 2147483647 w 120000"/>
                <a:gd name="T69" fmla="*/ 2147483647 h 120000"/>
                <a:gd name="T70" fmla="*/ 2147483647 w 120000"/>
                <a:gd name="T71" fmla="*/ 2147483647 h 12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0000"/>
                <a:gd name="T109" fmla="*/ 0 h 120000"/>
                <a:gd name="T110" fmla="*/ 120000 w 120000"/>
                <a:gd name="T111" fmla="*/ 120000 h 1200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w="9525">
              <a:noFill/>
              <a:miter lim="800000"/>
              <a:headEnd/>
              <a:tailEnd/>
            </a:ln>
          </p:spPr>
          <p:txBody>
            <a:bodyPr lIns="91425" tIns="45700" rIns="91425" bIns="45700"/>
            <a:lstStyle/>
            <a:p>
              <a:endParaRPr lang="en-US"/>
            </a:p>
          </p:txBody>
        </p:sp>
      </p:grpSp>
      <p:grpSp>
        <p:nvGrpSpPr>
          <p:cNvPr id="24582" name="Group 358"/>
          <p:cNvGrpSpPr>
            <a:grpSpLocks/>
          </p:cNvGrpSpPr>
          <p:nvPr/>
        </p:nvGrpSpPr>
        <p:grpSpPr bwMode="auto">
          <a:xfrm>
            <a:off x="685800" y="152400"/>
            <a:ext cx="3400425" cy="1789113"/>
            <a:chOff x="1689100" y="1257664"/>
            <a:chExt cx="8813800" cy="4605048"/>
          </a:xfrm>
        </p:grpSpPr>
        <p:sp>
          <p:nvSpPr>
            <p:cNvPr id="22" name="Freeform 11"/>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solidFill>
              <a:schemeClr val="accent3"/>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3" name="Freeform 12"/>
            <p:cNvSpPr>
              <a:spLocks/>
            </p:cNvSpPr>
            <p:nvPr/>
          </p:nvSpPr>
          <p:spPr bwMode="auto">
            <a:xfrm>
              <a:off x="5394294" y="3204364"/>
              <a:ext cx="1683483" cy="1974248"/>
            </a:xfrm>
            <a:custGeom>
              <a:avLst/>
              <a:gdLst>
                <a:gd name="T0" fmla="*/ 857 w 1471"/>
                <a:gd name="T1" fmla="*/ 119 h 1725"/>
                <a:gd name="T2" fmla="*/ 905 w 1471"/>
                <a:gd name="T3" fmla="*/ 145 h 1725"/>
                <a:gd name="T4" fmla="*/ 1045 w 1471"/>
                <a:gd name="T5" fmla="*/ 155 h 1725"/>
                <a:gd name="T6" fmla="*/ 1106 w 1471"/>
                <a:gd name="T7" fmla="*/ 159 h 1725"/>
                <a:gd name="T8" fmla="*/ 1106 w 1471"/>
                <a:gd name="T9" fmla="*/ 245 h 1725"/>
                <a:gd name="T10" fmla="*/ 1064 w 1471"/>
                <a:gd name="T11" fmla="*/ 207 h 1725"/>
                <a:gd name="T12" fmla="*/ 1166 w 1471"/>
                <a:gd name="T13" fmla="*/ 402 h 1725"/>
                <a:gd name="T14" fmla="*/ 1200 w 1471"/>
                <a:gd name="T15" fmla="*/ 481 h 1725"/>
                <a:gd name="T16" fmla="*/ 1253 w 1471"/>
                <a:gd name="T17" fmla="*/ 559 h 1725"/>
                <a:gd name="T18" fmla="*/ 1296 w 1471"/>
                <a:gd name="T19" fmla="*/ 626 h 1725"/>
                <a:gd name="T20" fmla="*/ 1352 w 1471"/>
                <a:gd name="T21" fmla="*/ 646 h 1725"/>
                <a:gd name="T22" fmla="*/ 1465 w 1471"/>
                <a:gd name="T23" fmla="*/ 622 h 1725"/>
                <a:gd name="T24" fmla="*/ 1418 w 1471"/>
                <a:gd name="T25" fmla="*/ 766 h 1725"/>
                <a:gd name="T26" fmla="*/ 1234 w 1471"/>
                <a:gd name="T27" fmla="*/ 974 h 1725"/>
                <a:gd name="T28" fmla="*/ 1215 w 1471"/>
                <a:gd name="T29" fmla="*/ 1081 h 1725"/>
                <a:gd name="T30" fmla="*/ 1238 w 1471"/>
                <a:gd name="T31" fmla="*/ 1149 h 1725"/>
                <a:gd name="T32" fmla="*/ 1236 w 1471"/>
                <a:gd name="T33" fmla="*/ 1219 h 1725"/>
                <a:gd name="T34" fmla="*/ 1134 w 1471"/>
                <a:gd name="T35" fmla="*/ 1342 h 1725"/>
                <a:gd name="T36" fmla="*/ 1132 w 1471"/>
                <a:gd name="T37" fmla="*/ 1419 h 1725"/>
                <a:gd name="T38" fmla="*/ 1103 w 1471"/>
                <a:gd name="T39" fmla="*/ 1471 h 1725"/>
                <a:gd name="T40" fmla="*/ 1077 w 1471"/>
                <a:gd name="T41" fmla="*/ 1525 h 1725"/>
                <a:gd name="T42" fmla="*/ 1016 w 1471"/>
                <a:gd name="T43" fmla="*/ 1626 h 1725"/>
                <a:gd name="T44" fmla="*/ 924 w 1471"/>
                <a:gd name="T45" fmla="*/ 1704 h 1725"/>
                <a:gd name="T46" fmla="*/ 880 w 1471"/>
                <a:gd name="T47" fmla="*/ 1701 h 1725"/>
                <a:gd name="T48" fmla="*/ 776 w 1471"/>
                <a:gd name="T49" fmla="*/ 1709 h 1725"/>
                <a:gd name="T50" fmla="*/ 755 w 1471"/>
                <a:gd name="T51" fmla="*/ 1673 h 1725"/>
                <a:gd name="T52" fmla="*/ 740 w 1471"/>
                <a:gd name="T53" fmla="*/ 1608 h 1725"/>
                <a:gd name="T54" fmla="*/ 678 w 1471"/>
                <a:gd name="T55" fmla="*/ 1421 h 1725"/>
                <a:gd name="T56" fmla="*/ 619 w 1471"/>
                <a:gd name="T57" fmla="*/ 1276 h 1725"/>
                <a:gd name="T58" fmla="*/ 656 w 1471"/>
                <a:gd name="T59" fmla="*/ 1119 h 1725"/>
                <a:gd name="T60" fmla="*/ 625 w 1471"/>
                <a:gd name="T61" fmla="*/ 1006 h 1725"/>
                <a:gd name="T62" fmla="*/ 579 w 1471"/>
                <a:gd name="T63" fmla="*/ 882 h 1725"/>
                <a:gd name="T64" fmla="*/ 587 w 1471"/>
                <a:gd name="T65" fmla="*/ 831 h 1725"/>
                <a:gd name="T66" fmla="*/ 507 w 1471"/>
                <a:gd name="T67" fmla="*/ 797 h 1725"/>
                <a:gd name="T68" fmla="*/ 354 w 1471"/>
                <a:gd name="T69" fmla="*/ 779 h 1725"/>
                <a:gd name="T70" fmla="*/ 282 w 1471"/>
                <a:gd name="T71" fmla="*/ 781 h 1725"/>
                <a:gd name="T72" fmla="*/ 187 w 1471"/>
                <a:gd name="T73" fmla="*/ 791 h 1725"/>
                <a:gd name="T74" fmla="*/ 68 w 1471"/>
                <a:gd name="T75" fmla="*/ 664 h 1725"/>
                <a:gd name="T76" fmla="*/ 13 w 1471"/>
                <a:gd name="T77" fmla="*/ 608 h 1725"/>
                <a:gd name="T78" fmla="*/ 11 w 1471"/>
                <a:gd name="T79" fmla="*/ 583 h 1725"/>
                <a:gd name="T80" fmla="*/ 32 w 1471"/>
                <a:gd name="T81" fmla="*/ 485 h 1725"/>
                <a:gd name="T82" fmla="*/ 38 w 1471"/>
                <a:gd name="T83" fmla="*/ 358 h 1725"/>
                <a:gd name="T84" fmla="*/ 132 w 1471"/>
                <a:gd name="T85" fmla="*/ 237 h 1725"/>
                <a:gd name="T86" fmla="*/ 179 w 1471"/>
                <a:gd name="T87" fmla="*/ 139 h 1725"/>
                <a:gd name="T88" fmla="*/ 242 w 1471"/>
                <a:gd name="T89" fmla="*/ 64 h 1725"/>
                <a:gd name="T90" fmla="*/ 322 w 1471"/>
                <a:gd name="T91" fmla="*/ 62 h 1725"/>
                <a:gd name="T92" fmla="*/ 469 w 1471"/>
                <a:gd name="T93" fmla="*/ 10 h 1725"/>
                <a:gd name="T94" fmla="*/ 528 w 1471"/>
                <a:gd name="T95" fmla="*/ 6 h 1725"/>
                <a:gd name="T96" fmla="*/ 581 w 1471"/>
                <a:gd name="T97" fmla="*/ 0 h 1725"/>
                <a:gd name="T98" fmla="*/ 615 w 1471"/>
                <a:gd name="T99" fmla="*/ 10 h 1725"/>
                <a:gd name="T100" fmla="*/ 613 w 1471"/>
                <a:gd name="T101" fmla="*/ 48 h 1725"/>
                <a:gd name="T102" fmla="*/ 638 w 1471"/>
                <a:gd name="T103" fmla="*/ 115 h 1725"/>
                <a:gd name="T104" fmla="*/ 781 w 1471"/>
                <a:gd name="T105" fmla="*/ 179 h 1725"/>
                <a:gd name="T106" fmla="*/ 797 w 1471"/>
                <a:gd name="T107" fmla="*/ 151 h 1725"/>
                <a:gd name="T108" fmla="*/ 841 w 1471"/>
                <a:gd name="T109" fmla="*/ 11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1725">
                  <a:moveTo>
                    <a:pt x="841" y="119"/>
                  </a:moveTo>
                  <a:cubicBezTo>
                    <a:pt x="857" y="119"/>
                    <a:pt x="857" y="119"/>
                    <a:pt x="857" y="119"/>
                  </a:cubicBezTo>
                  <a:cubicBezTo>
                    <a:pt x="857" y="130"/>
                    <a:pt x="865" y="133"/>
                    <a:pt x="869" y="137"/>
                  </a:cubicBezTo>
                  <a:cubicBezTo>
                    <a:pt x="875" y="147"/>
                    <a:pt x="893" y="141"/>
                    <a:pt x="905" y="145"/>
                  </a:cubicBezTo>
                  <a:cubicBezTo>
                    <a:pt x="929" y="155"/>
                    <a:pt x="963" y="167"/>
                    <a:pt x="990" y="167"/>
                  </a:cubicBezTo>
                  <a:cubicBezTo>
                    <a:pt x="1014" y="167"/>
                    <a:pt x="1021" y="155"/>
                    <a:pt x="1045" y="155"/>
                  </a:cubicBezTo>
                  <a:cubicBezTo>
                    <a:pt x="1059" y="155"/>
                    <a:pt x="1068" y="165"/>
                    <a:pt x="1084" y="165"/>
                  </a:cubicBezTo>
                  <a:cubicBezTo>
                    <a:pt x="1096" y="165"/>
                    <a:pt x="1096" y="161"/>
                    <a:pt x="1106" y="159"/>
                  </a:cubicBezTo>
                  <a:cubicBezTo>
                    <a:pt x="1111" y="173"/>
                    <a:pt x="1121" y="184"/>
                    <a:pt x="1121" y="199"/>
                  </a:cubicBezTo>
                  <a:cubicBezTo>
                    <a:pt x="1121" y="206"/>
                    <a:pt x="1109" y="235"/>
                    <a:pt x="1106" y="245"/>
                  </a:cubicBezTo>
                  <a:cubicBezTo>
                    <a:pt x="1090" y="242"/>
                    <a:pt x="1077" y="207"/>
                    <a:pt x="1064" y="193"/>
                  </a:cubicBezTo>
                  <a:cubicBezTo>
                    <a:pt x="1064" y="207"/>
                    <a:pt x="1064" y="207"/>
                    <a:pt x="1064" y="207"/>
                  </a:cubicBezTo>
                  <a:cubicBezTo>
                    <a:pt x="1136" y="340"/>
                    <a:pt x="1136" y="340"/>
                    <a:pt x="1136" y="340"/>
                  </a:cubicBezTo>
                  <a:cubicBezTo>
                    <a:pt x="1132" y="357"/>
                    <a:pt x="1155" y="392"/>
                    <a:pt x="1166" y="402"/>
                  </a:cubicBezTo>
                  <a:cubicBezTo>
                    <a:pt x="1166" y="444"/>
                    <a:pt x="1166" y="444"/>
                    <a:pt x="1166" y="444"/>
                  </a:cubicBezTo>
                  <a:cubicBezTo>
                    <a:pt x="1174" y="465"/>
                    <a:pt x="1189" y="465"/>
                    <a:pt x="1200" y="481"/>
                  </a:cubicBezTo>
                  <a:cubicBezTo>
                    <a:pt x="1214" y="500"/>
                    <a:pt x="1206" y="521"/>
                    <a:pt x="1219" y="535"/>
                  </a:cubicBezTo>
                  <a:cubicBezTo>
                    <a:pt x="1231" y="548"/>
                    <a:pt x="1240" y="549"/>
                    <a:pt x="1253" y="559"/>
                  </a:cubicBezTo>
                  <a:cubicBezTo>
                    <a:pt x="1265" y="568"/>
                    <a:pt x="1272" y="601"/>
                    <a:pt x="1297" y="601"/>
                  </a:cubicBezTo>
                  <a:cubicBezTo>
                    <a:pt x="1297" y="615"/>
                    <a:pt x="1304" y="617"/>
                    <a:pt x="1296" y="626"/>
                  </a:cubicBezTo>
                  <a:cubicBezTo>
                    <a:pt x="1306" y="634"/>
                    <a:pt x="1316" y="660"/>
                    <a:pt x="1329" y="660"/>
                  </a:cubicBezTo>
                  <a:cubicBezTo>
                    <a:pt x="1341" y="660"/>
                    <a:pt x="1342" y="649"/>
                    <a:pt x="1352" y="646"/>
                  </a:cubicBezTo>
                  <a:cubicBezTo>
                    <a:pt x="1363" y="642"/>
                    <a:pt x="1371" y="648"/>
                    <a:pt x="1382" y="646"/>
                  </a:cubicBezTo>
                  <a:cubicBezTo>
                    <a:pt x="1411" y="642"/>
                    <a:pt x="1438" y="630"/>
                    <a:pt x="1465" y="622"/>
                  </a:cubicBezTo>
                  <a:cubicBezTo>
                    <a:pt x="1468" y="627"/>
                    <a:pt x="1471" y="630"/>
                    <a:pt x="1471" y="634"/>
                  </a:cubicBezTo>
                  <a:cubicBezTo>
                    <a:pt x="1471" y="680"/>
                    <a:pt x="1437" y="739"/>
                    <a:pt x="1418" y="766"/>
                  </a:cubicBezTo>
                  <a:cubicBezTo>
                    <a:pt x="1395" y="797"/>
                    <a:pt x="1385" y="826"/>
                    <a:pt x="1357" y="849"/>
                  </a:cubicBezTo>
                  <a:cubicBezTo>
                    <a:pt x="1307" y="890"/>
                    <a:pt x="1253" y="903"/>
                    <a:pt x="1234" y="974"/>
                  </a:cubicBezTo>
                  <a:cubicBezTo>
                    <a:pt x="1229" y="994"/>
                    <a:pt x="1209" y="999"/>
                    <a:pt x="1209" y="1022"/>
                  </a:cubicBezTo>
                  <a:cubicBezTo>
                    <a:pt x="1209" y="1046"/>
                    <a:pt x="1215" y="1057"/>
                    <a:pt x="1215" y="1081"/>
                  </a:cubicBezTo>
                  <a:cubicBezTo>
                    <a:pt x="1215" y="1108"/>
                    <a:pt x="1243" y="1122"/>
                    <a:pt x="1243" y="1137"/>
                  </a:cubicBezTo>
                  <a:cubicBezTo>
                    <a:pt x="1243" y="1142"/>
                    <a:pt x="1239" y="1147"/>
                    <a:pt x="1238" y="1149"/>
                  </a:cubicBezTo>
                  <a:cubicBezTo>
                    <a:pt x="1238" y="1169"/>
                    <a:pt x="1238" y="1169"/>
                    <a:pt x="1238" y="1169"/>
                  </a:cubicBezTo>
                  <a:cubicBezTo>
                    <a:pt x="1238" y="1181"/>
                    <a:pt x="1236" y="1196"/>
                    <a:pt x="1236" y="1219"/>
                  </a:cubicBezTo>
                  <a:cubicBezTo>
                    <a:pt x="1240" y="1223"/>
                    <a:pt x="1242" y="1228"/>
                    <a:pt x="1242" y="1235"/>
                  </a:cubicBezTo>
                  <a:cubicBezTo>
                    <a:pt x="1242" y="1297"/>
                    <a:pt x="1142" y="1290"/>
                    <a:pt x="1134" y="1342"/>
                  </a:cubicBezTo>
                  <a:cubicBezTo>
                    <a:pt x="1123" y="1344"/>
                    <a:pt x="1111" y="1357"/>
                    <a:pt x="1111" y="1366"/>
                  </a:cubicBezTo>
                  <a:cubicBezTo>
                    <a:pt x="1111" y="1383"/>
                    <a:pt x="1132" y="1395"/>
                    <a:pt x="1132" y="1419"/>
                  </a:cubicBezTo>
                  <a:cubicBezTo>
                    <a:pt x="1132" y="1432"/>
                    <a:pt x="1131" y="1458"/>
                    <a:pt x="1126" y="1465"/>
                  </a:cubicBezTo>
                  <a:cubicBezTo>
                    <a:pt x="1121" y="1471"/>
                    <a:pt x="1109" y="1468"/>
                    <a:pt x="1103" y="1471"/>
                  </a:cubicBezTo>
                  <a:cubicBezTo>
                    <a:pt x="1085" y="1480"/>
                    <a:pt x="1075" y="1488"/>
                    <a:pt x="1065" y="1508"/>
                  </a:cubicBezTo>
                  <a:cubicBezTo>
                    <a:pt x="1072" y="1512"/>
                    <a:pt x="1077" y="1518"/>
                    <a:pt x="1077" y="1525"/>
                  </a:cubicBezTo>
                  <a:cubicBezTo>
                    <a:pt x="1077" y="1547"/>
                    <a:pt x="1056" y="1564"/>
                    <a:pt x="1047" y="1574"/>
                  </a:cubicBezTo>
                  <a:cubicBezTo>
                    <a:pt x="1030" y="1592"/>
                    <a:pt x="1028" y="1610"/>
                    <a:pt x="1016" y="1626"/>
                  </a:cubicBezTo>
                  <a:cubicBezTo>
                    <a:pt x="997" y="1651"/>
                    <a:pt x="989" y="1673"/>
                    <a:pt x="958" y="1689"/>
                  </a:cubicBezTo>
                  <a:cubicBezTo>
                    <a:pt x="945" y="1696"/>
                    <a:pt x="926" y="1689"/>
                    <a:pt x="924" y="1704"/>
                  </a:cubicBezTo>
                  <a:cubicBezTo>
                    <a:pt x="914" y="1704"/>
                    <a:pt x="908" y="1709"/>
                    <a:pt x="901" y="1709"/>
                  </a:cubicBezTo>
                  <a:cubicBezTo>
                    <a:pt x="893" y="1709"/>
                    <a:pt x="888" y="1701"/>
                    <a:pt x="880" y="1701"/>
                  </a:cubicBezTo>
                  <a:cubicBezTo>
                    <a:pt x="848" y="1701"/>
                    <a:pt x="829" y="1725"/>
                    <a:pt x="800" y="1725"/>
                  </a:cubicBezTo>
                  <a:cubicBezTo>
                    <a:pt x="787" y="1725"/>
                    <a:pt x="781" y="1718"/>
                    <a:pt x="776" y="1709"/>
                  </a:cubicBezTo>
                  <a:cubicBezTo>
                    <a:pt x="772" y="1710"/>
                    <a:pt x="770" y="1712"/>
                    <a:pt x="769" y="1713"/>
                  </a:cubicBezTo>
                  <a:cubicBezTo>
                    <a:pt x="769" y="1697"/>
                    <a:pt x="761" y="1680"/>
                    <a:pt x="755" y="1673"/>
                  </a:cubicBezTo>
                  <a:cubicBezTo>
                    <a:pt x="761" y="1667"/>
                    <a:pt x="765" y="1661"/>
                    <a:pt x="765" y="1652"/>
                  </a:cubicBezTo>
                  <a:cubicBezTo>
                    <a:pt x="765" y="1639"/>
                    <a:pt x="744" y="1615"/>
                    <a:pt x="740" y="1608"/>
                  </a:cubicBezTo>
                  <a:cubicBezTo>
                    <a:pt x="712" y="1560"/>
                    <a:pt x="678" y="1513"/>
                    <a:pt x="678" y="1443"/>
                  </a:cubicBezTo>
                  <a:cubicBezTo>
                    <a:pt x="678" y="1430"/>
                    <a:pt x="678" y="1428"/>
                    <a:pt x="678" y="1421"/>
                  </a:cubicBezTo>
                  <a:cubicBezTo>
                    <a:pt x="678" y="1410"/>
                    <a:pt x="669" y="1406"/>
                    <a:pt x="663" y="1395"/>
                  </a:cubicBezTo>
                  <a:cubicBezTo>
                    <a:pt x="641" y="1358"/>
                    <a:pt x="619" y="1328"/>
                    <a:pt x="619" y="1276"/>
                  </a:cubicBezTo>
                  <a:cubicBezTo>
                    <a:pt x="619" y="1220"/>
                    <a:pt x="666" y="1207"/>
                    <a:pt x="666" y="1165"/>
                  </a:cubicBezTo>
                  <a:cubicBezTo>
                    <a:pt x="666" y="1145"/>
                    <a:pt x="659" y="1137"/>
                    <a:pt x="656" y="1119"/>
                  </a:cubicBezTo>
                  <a:cubicBezTo>
                    <a:pt x="651" y="1085"/>
                    <a:pt x="645" y="1073"/>
                    <a:pt x="638" y="1053"/>
                  </a:cubicBezTo>
                  <a:cubicBezTo>
                    <a:pt x="631" y="1037"/>
                    <a:pt x="634" y="1019"/>
                    <a:pt x="625" y="1006"/>
                  </a:cubicBezTo>
                  <a:cubicBezTo>
                    <a:pt x="605" y="979"/>
                    <a:pt x="562" y="952"/>
                    <a:pt x="562" y="914"/>
                  </a:cubicBezTo>
                  <a:cubicBezTo>
                    <a:pt x="562" y="905"/>
                    <a:pt x="574" y="886"/>
                    <a:pt x="579" y="882"/>
                  </a:cubicBezTo>
                  <a:cubicBezTo>
                    <a:pt x="576" y="875"/>
                    <a:pt x="579" y="874"/>
                    <a:pt x="579" y="871"/>
                  </a:cubicBezTo>
                  <a:cubicBezTo>
                    <a:pt x="579" y="861"/>
                    <a:pt x="579" y="837"/>
                    <a:pt x="587" y="831"/>
                  </a:cubicBezTo>
                  <a:cubicBezTo>
                    <a:pt x="578" y="813"/>
                    <a:pt x="565" y="797"/>
                    <a:pt x="539" y="797"/>
                  </a:cubicBezTo>
                  <a:cubicBezTo>
                    <a:pt x="525" y="797"/>
                    <a:pt x="514" y="797"/>
                    <a:pt x="507" y="797"/>
                  </a:cubicBezTo>
                  <a:cubicBezTo>
                    <a:pt x="485" y="797"/>
                    <a:pt x="479" y="751"/>
                    <a:pt x="448" y="751"/>
                  </a:cubicBezTo>
                  <a:cubicBezTo>
                    <a:pt x="410" y="751"/>
                    <a:pt x="382" y="770"/>
                    <a:pt x="354" y="779"/>
                  </a:cubicBezTo>
                  <a:cubicBezTo>
                    <a:pt x="342" y="783"/>
                    <a:pt x="338" y="793"/>
                    <a:pt x="327" y="793"/>
                  </a:cubicBezTo>
                  <a:cubicBezTo>
                    <a:pt x="316" y="793"/>
                    <a:pt x="297" y="781"/>
                    <a:pt x="282" y="781"/>
                  </a:cubicBezTo>
                  <a:cubicBezTo>
                    <a:pt x="252" y="781"/>
                    <a:pt x="239" y="797"/>
                    <a:pt x="210" y="797"/>
                  </a:cubicBezTo>
                  <a:cubicBezTo>
                    <a:pt x="201" y="797"/>
                    <a:pt x="190" y="793"/>
                    <a:pt x="187" y="791"/>
                  </a:cubicBezTo>
                  <a:cubicBezTo>
                    <a:pt x="166" y="774"/>
                    <a:pt x="122" y="747"/>
                    <a:pt x="106" y="722"/>
                  </a:cubicBezTo>
                  <a:cubicBezTo>
                    <a:pt x="91" y="699"/>
                    <a:pt x="87" y="680"/>
                    <a:pt x="68" y="664"/>
                  </a:cubicBezTo>
                  <a:cubicBezTo>
                    <a:pt x="63" y="660"/>
                    <a:pt x="23" y="622"/>
                    <a:pt x="23" y="619"/>
                  </a:cubicBezTo>
                  <a:cubicBezTo>
                    <a:pt x="19" y="615"/>
                    <a:pt x="16" y="613"/>
                    <a:pt x="13" y="608"/>
                  </a:cubicBezTo>
                  <a:cubicBezTo>
                    <a:pt x="15" y="608"/>
                    <a:pt x="15" y="608"/>
                    <a:pt x="15" y="608"/>
                  </a:cubicBezTo>
                  <a:cubicBezTo>
                    <a:pt x="15" y="596"/>
                    <a:pt x="11" y="590"/>
                    <a:pt x="11" y="583"/>
                  </a:cubicBezTo>
                  <a:cubicBezTo>
                    <a:pt x="11" y="572"/>
                    <a:pt x="5" y="568"/>
                    <a:pt x="0" y="556"/>
                  </a:cubicBezTo>
                  <a:cubicBezTo>
                    <a:pt x="16" y="548"/>
                    <a:pt x="32" y="505"/>
                    <a:pt x="32" y="485"/>
                  </a:cubicBezTo>
                  <a:cubicBezTo>
                    <a:pt x="32" y="450"/>
                    <a:pt x="16" y="428"/>
                    <a:pt x="16" y="396"/>
                  </a:cubicBezTo>
                  <a:cubicBezTo>
                    <a:pt x="16" y="380"/>
                    <a:pt x="34" y="370"/>
                    <a:pt x="38" y="358"/>
                  </a:cubicBezTo>
                  <a:cubicBezTo>
                    <a:pt x="48" y="327"/>
                    <a:pt x="70" y="285"/>
                    <a:pt x="88" y="258"/>
                  </a:cubicBezTo>
                  <a:cubicBezTo>
                    <a:pt x="99" y="243"/>
                    <a:pt x="119" y="245"/>
                    <a:pt x="132" y="237"/>
                  </a:cubicBezTo>
                  <a:cubicBezTo>
                    <a:pt x="144" y="230"/>
                    <a:pt x="163" y="214"/>
                    <a:pt x="166" y="201"/>
                  </a:cubicBezTo>
                  <a:cubicBezTo>
                    <a:pt x="176" y="172"/>
                    <a:pt x="164" y="159"/>
                    <a:pt x="179" y="139"/>
                  </a:cubicBezTo>
                  <a:cubicBezTo>
                    <a:pt x="199" y="113"/>
                    <a:pt x="225" y="88"/>
                    <a:pt x="244" y="64"/>
                  </a:cubicBezTo>
                  <a:cubicBezTo>
                    <a:pt x="242" y="64"/>
                    <a:pt x="242" y="64"/>
                    <a:pt x="242" y="64"/>
                  </a:cubicBezTo>
                  <a:cubicBezTo>
                    <a:pt x="248" y="56"/>
                    <a:pt x="250" y="48"/>
                    <a:pt x="257" y="42"/>
                  </a:cubicBezTo>
                  <a:cubicBezTo>
                    <a:pt x="276" y="56"/>
                    <a:pt x="296" y="62"/>
                    <a:pt x="322" y="62"/>
                  </a:cubicBezTo>
                  <a:cubicBezTo>
                    <a:pt x="338" y="62"/>
                    <a:pt x="341" y="52"/>
                    <a:pt x="350" y="48"/>
                  </a:cubicBezTo>
                  <a:cubicBezTo>
                    <a:pt x="379" y="33"/>
                    <a:pt x="435" y="10"/>
                    <a:pt x="469" y="10"/>
                  </a:cubicBezTo>
                  <a:cubicBezTo>
                    <a:pt x="480" y="10"/>
                    <a:pt x="490" y="18"/>
                    <a:pt x="496" y="18"/>
                  </a:cubicBezTo>
                  <a:cubicBezTo>
                    <a:pt x="504" y="18"/>
                    <a:pt x="516" y="6"/>
                    <a:pt x="528" y="6"/>
                  </a:cubicBezTo>
                  <a:cubicBezTo>
                    <a:pt x="538" y="6"/>
                    <a:pt x="542" y="12"/>
                    <a:pt x="550" y="12"/>
                  </a:cubicBezTo>
                  <a:cubicBezTo>
                    <a:pt x="566" y="12"/>
                    <a:pt x="566" y="0"/>
                    <a:pt x="581" y="0"/>
                  </a:cubicBezTo>
                  <a:cubicBezTo>
                    <a:pt x="595" y="0"/>
                    <a:pt x="591" y="14"/>
                    <a:pt x="603" y="14"/>
                  </a:cubicBezTo>
                  <a:cubicBezTo>
                    <a:pt x="608" y="14"/>
                    <a:pt x="610" y="10"/>
                    <a:pt x="615" y="10"/>
                  </a:cubicBezTo>
                  <a:cubicBezTo>
                    <a:pt x="614" y="21"/>
                    <a:pt x="603" y="20"/>
                    <a:pt x="603" y="30"/>
                  </a:cubicBezTo>
                  <a:cubicBezTo>
                    <a:pt x="603" y="37"/>
                    <a:pt x="613" y="41"/>
                    <a:pt x="613" y="48"/>
                  </a:cubicBezTo>
                  <a:cubicBezTo>
                    <a:pt x="613" y="60"/>
                    <a:pt x="603" y="66"/>
                    <a:pt x="603" y="78"/>
                  </a:cubicBezTo>
                  <a:cubicBezTo>
                    <a:pt x="603" y="98"/>
                    <a:pt x="623" y="115"/>
                    <a:pt x="638" y="115"/>
                  </a:cubicBezTo>
                  <a:cubicBezTo>
                    <a:pt x="647" y="115"/>
                    <a:pt x="653" y="115"/>
                    <a:pt x="659" y="115"/>
                  </a:cubicBezTo>
                  <a:cubicBezTo>
                    <a:pt x="708" y="115"/>
                    <a:pt x="725" y="179"/>
                    <a:pt x="781" y="179"/>
                  </a:cubicBezTo>
                  <a:cubicBezTo>
                    <a:pt x="788" y="179"/>
                    <a:pt x="797" y="171"/>
                    <a:pt x="797" y="167"/>
                  </a:cubicBezTo>
                  <a:cubicBezTo>
                    <a:pt x="797" y="161"/>
                    <a:pt x="797" y="157"/>
                    <a:pt x="797" y="151"/>
                  </a:cubicBezTo>
                  <a:cubicBezTo>
                    <a:pt x="797" y="126"/>
                    <a:pt x="815" y="126"/>
                    <a:pt x="838" y="118"/>
                  </a:cubicBezTo>
                  <a:lnTo>
                    <a:pt x="841" y="119"/>
                  </a:lnTo>
                  <a:close/>
                </a:path>
              </a:pathLst>
            </a:custGeom>
            <a:solidFill>
              <a:schemeClr val="accent3"/>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4" name="Freeform 13"/>
            <p:cNvSpPr>
              <a:spLocks/>
            </p:cNvSpPr>
            <p:nvPr/>
          </p:nvSpPr>
          <p:spPr bwMode="auto">
            <a:xfrm>
              <a:off x="6456418" y="3063565"/>
              <a:ext cx="918264" cy="835612"/>
            </a:xfrm>
            <a:custGeom>
              <a:avLst/>
              <a:gdLst>
                <a:gd name="T0" fmla="*/ 176 w 803"/>
                <a:gd name="T1" fmla="*/ 277 h 730"/>
                <a:gd name="T2" fmla="*/ 194 w 803"/>
                <a:gd name="T3" fmla="*/ 226 h 730"/>
                <a:gd name="T4" fmla="*/ 210 w 803"/>
                <a:gd name="T5" fmla="*/ 154 h 730"/>
                <a:gd name="T6" fmla="*/ 215 w 803"/>
                <a:gd name="T7" fmla="*/ 138 h 730"/>
                <a:gd name="T8" fmla="*/ 186 w 803"/>
                <a:gd name="T9" fmla="*/ 139 h 730"/>
                <a:gd name="T10" fmla="*/ 110 w 803"/>
                <a:gd name="T11" fmla="*/ 139 h 730"/>
                <a:gd name="T12" fmla="*/ 47 w 803"/>
                <a:gd name="T13" fmla="*/ 143 h 730"/>
                <a:gd name="T14" fmla="*/ 45 w 803"/>
                <a:gd name="T15" fmla="*/ 138 h 730"/>
                <a:gd name="T16" fmla="*/ 0 w 803"/>
                <a:gd name="T17" fmla="*/ 98 h 730"/>
                <a:gd name="T18" fmla="*/ 16 w 803"/>
                <a:gd name="T19" fmla="*/ 67 h 730"/>
                <a:gd name="T20" fmla="*/ 72 w 803"/>
                <a:gd name="T21" fmla="*/ 36 h 730"/>
                <a:gd name="T22" fmla="*/ 84 w 803"/>
                <a:gd name="T23" fmla="*/ 23 h 730"/>
                <a:gd name="T24" fmla="*/ 138 w 803"/>
                <a:gd name="T25" fmla="*/ 7 h 730"/>
                <a:gd name="T26" fmla="*/ 219 w 803"/>
                <a:gd name="T27" fmla="*/ 12 h 730"/>
                <a:gd name="T28" fmla="*/ 300 w 803"/>
                <a:gd name="T29" fmla="*/ 28 h 730"/>
                <a:gd name="T30" fmla="*/ 384 w 803"/>
                <a:gd name="T31" fmla="*/ 38 h 730"/>
                <a:gd name="T32" fmla="*/ 440 w 803"/>
                <a:gd name="T33" fmla="*/ 79 h 730"/>
                <a:gd name="T34" fmla="*/ 477 w 803"/>
                <a:gd name="T35" fmla="*/ 59 h 730"/>
                <a:gd name="T36" fmla="*/ 483 w 803"/>
                <a:gd name="T37" fmla="*/ 78 h 730"/>
                <a:gd name="T38" fmla="*/ 496 w 803"/>
                <a:gd name="T39" fmla="*/ 117 h 730"/>
                <a:gd name="T40" fmla="*/ 531 w 803"/>
                <a:gd name="T41" fmla="*/ 137 h 730"/>
                <a:gd name="T42" fmla="*/ 602 w 803"/>
                <a:gd name="T43" fmla="*/ 137 h 730"/>
                <a:gd name="T44" fmla="*/ 618 w 803"/>
                <a:gd name="T45" fmla="*/ 113 h 730"/>
                <a:gd name="T46" fmla="*/ 666 w 803"/>
                <a:gd name="T47" fmla="*/ 92 h 730"/>
                <a:gd name="T48" fmla="*/ 755 w 803"/>
                <a:gd name="T49" fmla="*/ 133 h 730"/>
                <a:gd name="T50" fmla="*/ 765 w 803"/>
                <a:gd name="T51" fmla="*/ 173 h 730"/>
                <a:gd name="T52" fmla="*/ 747 w 803"/>
                <a:gd name="T53" fmla="*/ 214 h 730"/>
                <a:gd name="T54" fmla="*/ 750 w 803"/>
                <a:gd name="T55" fmla="*/ 249 h 730"/>
                <a:gd name="T56" fmla="*/ 772 w 803"/>
                <a:gd name="T57" fmla="*/ 281 h 730"/>
                <a:gd name="T58" fmla="*/ 765 w 803"/>
                <a:gd name="T59" fmla="*/ 323 h 730"/>
                <a:gd name="T60" fmla="*/ 771 w 803"/>
                <a:gd name="T61" fmla="*/ 419 h 730"/>
                <a:gd name="T62" fmla="*/ 770 w 803"/>
                <a:gd name="T63" fmla="*/ 432 h 730"/>
                <a:gd name="T64" fmla="*/ 675 w 803"/>
                <a:gd name="T65" fmla="*/ 416 h 730"/>
                <a:gd name="T66" fmla="*/ 636 w 803"/>
                <a:gd name="T67" fmla="*/ 396 h 730"/>
                <a:gd name="T68" fmla="*/ 572 w 803"/>
                <a:gd name="T69" fmla="*/ 373 h 730"/>
                <a:gd name="T70" fmla="*/ 539 w 803"/>
                <a:gd name="T71" fmla="*/ 346 h 730"/>
                <a:gd name="T72" fmla="*/ 477 w 803"/>
                <a:gd name="T73" fmla="*/ 329 h 730"/>
                <a:gd name="T74" fmla="*/ 522 w 803"/>
                <a:gd name="T75" fmla="*/ 404 h 730"/>
                <a:gd name="T76" fmla="*/ 543 w 803"/>
                <a:gd name="T77" fmla="*/ 408 h 730"/>
                <a:gd name="T78" fmla="*/ 538 w 803"/>
                <a:gd name="T79" fmla="*/ 443 h 730"/>
                <a:gd name="T80" fmla="*/ 651 w 803"/>
                <a:gd name="T81" fmla="*/ 405 h 730"/>
                <a:gd name="T82" fmla="*/ 698 w 803"/>
                <a:gd name="T83" fmla="*/ 469 h 730"/>
                <a:gd name="T84" fmla="*/ 712 w 803"/>
                <a:gd name="T85" fmla="*/ 487 h 730"/>
                <a:gd name="T86" fmla="*/ 705 w 803"/>
                <a:gd name="T87" fmla="*/ 544 h 730"/>
                <a:gd name="T88" fmla="*/ 671 w 803"/>
                <a:gd name="T89" fmla="*/ 579 h 730"/>
                <a:gd name="T90" fmla="*/ 628 w 803"/>
                <a:gd name="T91" fmla="*/ 625 h 730"/>
                <a:gd name="T92" fmla="*/ 565 w 803"/>
                <a:gd name="T93" fmla="*/ 663 h 730"/>
                <a:gd name="T94" fmla="*/ 456 w 803"/>
                <a:gd name="T95" fmla="*/ 711 h 730"/>
                <a:gd name="T96" fmla="*/ 402 w 803"/>
                <a:gd name="T97" fmla="*/ 727 h 730"/>
                <a:gd name="T98" fmla="*/ 374 w 803"/>
                <a:gd name="T99" fmla="*/ 719 h 730"/>
                <a:gd name="T100" fmla="*/ 359 w 803"/>
                <a:gd name="T101" fmla="*/ 670 h 730"/>
                <a:gd name="T102" fmla="*/ 341 w 803"/>
                <a:gd name="T103" fmla="*/ 613 h 730"/>
                <a:gd name="T104" fmla="*/ 278 w 803"/>
                <a:gd name="T105" fmla="*/ 505 h 730"/>
                <a:gd name="T106" fmla="*/ 265 w 803"/>
                <a:gd name="T107" fmla="*/ 467 h 730"/>
                <a:gd name="T108" fmla="*/ 240 w 803"/>
                <a:gd name="T109" fmla="*/ 453 h 730"/>
                <a:gd name="T110" fmla="*/ 225 w 803"/>
                <a:gd name="T111" fmla="*/ 412 h 730"/>
                <a:gd name="T112" fmla="*/ 187 w 803"/>
                <a:gd name="T113" fmla="*/ 354 h 730"/>
                <a:gd name="T114" fmla="*/ 193 w 803"/>
                <a:gd name="T115" fmla="*/ 31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730">
                  <a:moveTo>
                    <a:pt x="193" y="319"/>
                  </a:moveTo>
                  <a:cubicBezTo>
                    <a:pt x="176" y="277"/>
                    <a:pt x="176" y="277"/>
                    <a:pt x="176" y="277"/>
                  </a:cubicBezTo>
                  <a:cubicBezTo>
                    <a:pt x="176" y="272"/>
                    <a:pt x="181" y="272"/>
                    <a:pt x="182" y="268"/>
                  </a:cubicBezTo>
                  <a:cubicBezTo>
                    <a:pt x="187" y="251"/>
                    <a:pt x="190" y="242"/>
                    <a:pt x="194" y="226"/>
                  </a:cubicBezTo>
                  <a:cubicBezTo>
                    <a:pt x="199" y="210"/>
                    <a:pt x="214" y="206"/>
                    <a:pt x="214" y="188"/>
                  </a:cubicBezTo>
                  <a:cubicBezTo>
                    <a:pt x="214" y="175"/>
                    <a:pt x="210" y="164"/>
                    <a:pt x="210" y="154"/>
                  </a:cubicBezTo>
                  <a:cubicBezTo>
                    <a:pt x="210" y="149"/>
                    <a:pt x="214" y="148"/>
                    <a:pt x="215" y="146"/>
                  </a:cubicBezTo>
                  <a:cubicBezTo>
                    <a:pt x="215" y="138"/>
                    <a:pt x="215" y="138"/>
                    <a:pt x="215" y="138"/>
                  </a:cubicBezTo>
                  <a:cubicBezTo>
                    <a:pt x="209" y="140"/>
                    <a:pt x="207" y="145"/>
                    <a:pt x="201" y="145"/>
                  </a:cubicBezTo>
                  <a:cubicBezTo>
                    <a:pt x="193" y="145"/>
                    <a:pt x="189" y="142"/>
                    <a:pt x="186" y="139"/>
                  </a:cubicBezTo>
                  <a:cubicBezTo>
                    <a:pt x="174" y="148"/>
                    <a:pt x="170" y="159"/>
                    <a:pt x="148" y="159"/>
                  </a:cubicBezTo>
                  <a:cubicBezTo>
                    <a:pt x="132" y="159"/>
                    <a:pt x="126" y="139"/>
                    <a:pt x="110" y="139"/>
                  </a:cubicBezTo>
                  <a:cubicBezTo>
                    <a:pt x="94" y="139"/>
                    <a:pt x="97" y="157"/>
                    <a:pt x="84" y="157"/>
                  </a:cubicBezTo>
                  <a:cubicBezTo>
                    <a:pt x="69" y="157"/>
                    <a:pt x="62" y="136"/>
                    <a:pt x="47" y="143"/>
                  </a:cubicBezTo>
                  <a:cubicBezTo>
                    <a:pt x="39" y="143"/>
                    <a:pt x="39" y="143"/>
                    <a:pt x="39" y="143"/>
                  </a:cubicBezTo>
                  <a:cubicBezTo>
                    <a:pt x="41" y="142"/>
                    <a:pt x="44" y="140"/>
                    <a:pt x="45" y="138"/>
                  </a:cubicBezTo>
                  <a:cubicBezTo>
                    <a:pt x="40" y="133"/>
                    <a:pt x="19" y="121"/>
                    <a:pt x="26" y="113"/>
                  </a:cubicBezTo>
                  <a:cubicBezTo>
                    <a:pt x="19" y="103"/>
                    <a:pt x="11" y="104"/>
                    <a:pt x="0" y="98"/>
                  </a:cubicBezTo>
                  <a:cubicBezTo>
                    <a:pt x="8" y="90"/>
                    <a:pt x="16" y="92"/>
                    <a:pt x="16" y="77"/>
                  </a:cubicBezTo>
                  <a:cubicBezTo>
                    <a:pt x="16" y="71"/>
                    <a:pt x="15" y="71"/>
                    <a:pt x="16" y="67"/>
                  </a:cubicBezTo>
                  <a:cubicBezTo>
                    <a:pt x="11" y="67"/>
                    <a:pt x="3" y="68"/>
                    <a:pt x="3" y="63"/>
                  </a:cubicBezTo>
                  <a:cubicBezTo>
                    <a:pt x="3" y="39"/>
                    <a:pt x="58" y="44"/>
                    <a:pt x="72" y="36"/>
                  </a:cubicBezTo>
                  <a:cubicBezTo>
                    <a:pt x="70" y="30"/>
                    <a:pt x="65" y="32"/>
                    <a:pt x="65" y="27"/>
                  </a:cubicBezTo>
                  <a:cubicBezTo>
                    <a:pt x="65" y="20"/>
                    <a:pt x="80" y="23"/>
                    <a:pt x="84" y="23"/>
                  </a:cubicBezTo>
                  <a:cubicBezTo>
                    <a:pt x="93" y="23"/>
                    <a:pt x="107" y="23"/>
                    <a:pt x="107" y="23"/>
                  </a:cubicBezTo>
                  <a:cubicBezTo>
                    <a:pt x="116" y="23"/>
                    <a:pt x="130" y="13"/>
                    <a:pt x="138" y="7"/>
                  </a:cubicBezTo>
                  <a:cubicBezTo>
                    <a:pt x="148" y="1"/>
                    <a:pt x="169" y="0"/>
                    <a:pt x="182" y="0"/>
                  </a:cubicBezTo>
                  <a:cubicBezTo>
                    <a:pt x="203" y="0"/>
                    <a:pt x="202" y="12"/>
                    <a:pt x="219" y="12"/>
                  </a:cubicBezTo>
                  <a:cubicBezTo>
                    <a:pt x="219" y="21"/>
                    <a:pt x="249" y="27"/>
                    <a:pt x="257" y="28"/>
                  </a:cubicBezTo>
                  <a:cubicBezTo>
                    <a:pt x="279" y="28"/>
                    <a:pt x="293" y="28"/>
                    <a:pt x="300" y="28"/>
                  </a:cubicBezTo>
                  <a:cubicBezTo>
                    <a:pt x="321" y="28"/>
                    <a:pt x="330" y="6"/>
                    <a:pt x="353" y="6"/>
                  </a:cubicBezTo>
                  <a:cubicBezTo>
                    <a:pt x="377" y="6"/>
                    <a:pt x="376" y="21"/>
                    <a:pt x="384" y="38"/>
                  </a:cubicBezTo>
                  <a:cubicBezTo>
                    <a:pt x="385" y="41"/>
                    <a:pt x="400" y="51"/>
                    <a:pt x="402" y="51"/>
                  </a:cubicBezTo>
                  <a:cubicBezTo>
                    <a:pt x="415" y="55"/>
                    <a:pt x="418" y="79"/>
                    <a:pt x="440" y="79"/>
                  </a:cubicBezTo>
                  <a:cubicBezTo>
                    <a:pt x="456" y="79"/>
                    <a:pt x="456" y="65"/>
                    <a:pt x="467" y="61"/>
                  </a:cubicBezTo>
                  <a:cubicBezTo>
                    <a:pt x="473" y="59"/>
                    <a:pt x="472" y="59"/>
                    <a:pt x="477" y="59"/>
                  </a:cubicBezTo>
                  <a:cubicBezTo>
                    <a:pt x="480" y="63"/>
                    <a:pt x="480" y="70"/>
                    <a:pt x="483" y="73"/>
                  </a:cubicBezTo>
                  <a:cubicBezTo>
                    <a:pt x="482" y="75"/>
                    <a:pt x="483" y="76"/>
                    <a:pt x="483" y="78"/>
                  </a:cubicBezTo>
                  <a:cubicBezTo>
                    <a:pt x="483" y="86"/>
                    <a:pt x="489" y="85"/>
                    <a:pt x="493" y="91"/>
                  </a:cubicBezTo>
                  <a:cubicBezTo>
                    <a:pt x="499" y="101"/>
                    <a:pt x="492" y="107"/>
                    <a:pt x="496" y="117"/>
                  </a:cubicBezTo>
                  <a:cubicBezTo>
                    <a:pt x="500" y="125"/>
                    <a:pt x="510" y="121"/>
                    <a:pt x="518" y="122"/>
                  </a:cubicBezTo>
                  <a:cubicBezTo>
                    <a:pt x="525" y="124"/>
                    <a:pt x="527" y="132"/>
                    <a:pt x="531" y="137"/>
                  </a:cubicBezTo>
                  <a:cubicBezTo>
                    <a:pt x="537" y="143"/>
                    <a:pt x="556" y="141"/>
                    <a:pt x="566" y="141"/>
                  </a:cubicBezTo>
                  <a:cubicBezTo>
                    <a:pt x="579" y="141"/>
                    <a:pt x="593" y="139"/>
                    <a:pt x="602" y="137"/>
                  </a:cubicBezTo>
                  <a:cubicBezTo>
                    <a:pt x="602" y="129"/>
                    <a:pt x="602" y="129"/>
                    <a:pt x="602" y="122"/>
                  </a:cubicBezTo>
                  <a:cubicBezTo>
                    <a:pt x="602" y="115"/>
                    <a:pt x="611" y="115"/>
                    <a:pt x="618" y="113"/>
                  </a:cubicBezTo>
                  <a:cubicBezTo>
                    <a:pt x="627" y="109"/>
                    <a:pt x="624" y="106"/>
                    <a:pt x="632" y="103"/>
                  </a:cubicBezTo>
                  <a:cubicBezTo>
                    <a:pt x="646" y="98"/>
                    <a:pt x="655" y="101"/>
                    <a:pt x="666" y="92"/>
                  </a:cubicBezTo>
                  <a:cubicBezTo>
                    <a:pt x="683" y="102"/>
                    <a:pt x="693" y="103"/>
                    <a:pt x="708" y="109"/>
                  </a:cubicBezTo>
                  <a:cubicBezTo>
                    <a:pt x="727" y="115"/>
                    <a:pt x="733" y="133"/>
                    <a:pt x="755" y="133"/>
                  </a:cubicBezTo>
                  <a:cubicBezTo>
                    <a:pt x="755" y="137"/>
                    <a:pt x="760" y="139"/>
                    <a:pt x="761" y="142"/>
                  </a:cubicBezTo>
                  <a:cubicBezTo>
                    <a:pt x="765" y="154"/>
                    <a:pt x="760" y="166"/>
                    <a:pt x="765" y="173"/>
                  </a:cubicBezTo>
                  <a:cubicBezTo>
                    <a:pt x="759" y="176"/>
                    <a:pt x="747" y="205"/>
                    <a:pt x="747" y="206"/>
                  </a:cubicBezTo>
                  <a:cubicBezTo>
                    <a:pt x="747" y="209"/>
                    <a:pt x="749" y="213"/>
                    <a:pt x="747" y="214"/>
                  </a:cubicBezTo>
                  <a:cubicBezTo>
                    <a:pt x="749" y="218"/>
                    <a:pt x="749" y="220"/>
                    <a:pt x="750" y="224"/>
                  </a:cubicBezTo>
                  <a:cubicBezTo>
                    <a:pt x="750" y="249"/>
                    <a:pt x="750" y="249"/>
                    <a:pt x="750" y="249"/>
                  </a:cubicBezTo>
                  <a:cubicBezTo>
                    <a:pt x="753" y="256"/>
                    <a:pt x="751" y="260"/>
                    <a:pt x="754" y="268"/>
                  </a:cubicBezTo>
                  <a:cubicBezTo>
                    <a:pt x="757" y="275"/>
                    <a:pt x="772" y="268"/>
                    <a:pt x="772" y="281"/>
                  </a:cubicBezTo>
                  <a:cubicBezTo>
                    <a:pt x="772" y="298"/>
                    <a:pt x="755" y="295"/>
                    <a:pt x="755" y="309"/>
                  </a:cubicBezTo>
                  <a:cubicBezTo>
                    <a:pt x="755" y="319"/>
                    <a:pt x="762" y="319"/>
                    <a:pt x="765" y="323"/>
                  </a:cubicBezTo>
                  <a:cubicBezTo>
                    <a:pt x="777" y="350"/>
                    <a:pt x="803" y="354"/>
                    <a:pt x="803" y="388"/>
                  </a:cubicBezTo>
                  <a:cubicBezTo>
                    <a:pt x="783" y="392"/>
                    <a:pt x="771" y="396"/>
                    <a:pt x="771" y="419"/>
                  </a:cubicBezTo>
                  <a:cubicBezTo>
                    <a:pt x="771" y="424"/>
                    <a:pt x="774" y="428"/>
                    <a:pt x="774" y="432"/>
                  </a:cubicBezTo>
                  <a:cubicBezTo>
                    <a:pt x="774" y="433"/>
                    <a:pt x="771" y="432"/>
                    <a:pt x="770" y="432"/>
                  </a:cubicBezTo>
                  <a:cubicBezTo>
                    <a:pt x="755" y="432"/>
                    <a:pt x="722" y="423"/>
                    <a:pt x="702" y="423"/>
                  </a:cubicBezTo>
                  <a:cubicBezTo>
                    <a:pt x="698" y="423"/>
                    <a:pt x="676" y="416"/>
                    <a:pt x="675" y="416"/>
                  </a:cubicBezTo>
                  <a:cubicBezTo>
                    <a:pt x="668" y="408"/>
                    <a:pt x="668" y="384"/>
                    <a:pt x="652" y="384"/>
                  </a:cubicBezTo>
                  <a:cubicBezTo>
                    <a:pt x="643" y="384"/>
                    <a:pt x="640" y="391"/>
                    <a:pt x="636" y="396"/>
                  </a:cubicBezTo>
                  <a:cubicBezTo>
                    <a:pt x="598" y="396"/>
                    <a:pt x="598" y="396"/>
                    <a:pt x="598" y="396"/>
                  </a:cubicBezTo>
                  <a:cubicBezTo>
                    <a:pt x="586" y="392"/>
                    <a:pt x="580" y="381"/>
                    <a:pt x="572" y="373"/>
                  </a:cubicBezTo>
                  <a:cubicBezTo>
                    <a:pt x="563" y="364"/>
                    <a:pt x="551" y="369"/>
                    <a:pt x="543" y="360"/>
                  </a:cubicBezTo>
                  <a:cubicBezTo>
                    <a:pt x="538" y="355"/>
                    <a:pt x="540" y="349"/>
                    <a:pt x="539" y="346"/>
                  </a:cubicBezTo>
                  <a:cubicBezTo>
                    <a:pt x="530" y="328"/>
                    <a:pt x="514" y="303"/>
                    <a:pt x="493" y="303"/>
                  </a:cubicBezTo>
                  <a:cubicBezTo>
                    <a:pt x="482" y="303"/>
                    <a:pt x="477" y="318"/>
                    <a:pt x="477" y="329"/>
                  </a:cubicBezTo>
                  <a:cubicBezTo>
                    <a:pt x="477" y="337"/>
                    <a:pt x="477" y="341"/>
                    <a:pt x="479" y="347"/>
                  </a:cubicBezTo>
                  <a:cubicBezTo>
                    <a:pt x="484" y="366"/>
                    <a:pt x="505" y="400"/>
                    <a:pt x="522" y="404"/>
                  </a:cubicBezTo>
                  <a:cubicBezTo>
                    <a:pt x="522" y="413"/>
                    <a:pt x="527" y="416"/>
                    <a:pt x="527" y="423"/>
                  </a:cubicBezTo>
                  <a:cubicBezTo>
                    <a:pt x="537" y="420"/>
                    <a:pt x="535" y="410"/>
                    <a:pt x="543" y="408"/>
                  </a:cubicBezTo>
                  <a:cubicBezTo>
                    <a:pt x="543" y="412"/>
                    <a:pt x="543" y="414"/>
                    <a:pt x="543" y="417"/>
                  </a:cubicBezTo>
                  <a:cubicBezTo>
                    <a:pt x="543" y="427"/>
                    <a:pt x="538" y="433"/>
                    <a:pt x="538" y="443"/>
                  </a:cubicBezTo>
                  <a:cubicBezTo>
                    <a:pt x="538" y="454"/>
                    <a:pt x="558" y="459"/>
                    <a:pt x="569" y="459"/>
                  </a:cubicBezTo>
                  <a:cubicBezTo>
                    <a:pt x="620" y="459"/>
                    <a:pt x="624" y="427"/>
                    <a:pt x="651" y="405"/>
                  </a:cubicBezTo>
                  <a:cubicBezTo>
                    <a:pt x="651" y="435"/>
                    <a:pt x="651" y="435"/>
                    <a:pt x="651" y="435"/>
                  </a:cubicBezTo>
                  <a:cubicBezTo>
                    <a:pt x="662" y="458"/>
                    <a:pt x="676" y="462"/>
                    <a:pt x="698" y="469"/>
                  </a:cubicBezTo>
                  <a:cubicBezTo>
                    <a:pt x="706" y="471"/>
                    <a:pt x="707" y="485"/>
                    <a:pt x="712" y="488"/>
                  </a:cubicBezTo>
                  <a:cubicBezTo>
                    <a:pt x="712" y="487"/>
                    <a:pt x="712" y="487"/>
                    <a:pt x="712" y="487"/>
                  </a:cubicBezTo>
                  <a:cubicBezTo>
                    <a:pt x="716" y="494"/>
                    <a:pt x="727" y="493"/>
                    <a:pt x="727" y="500"/>
                  </a:cubicBezTo>
                  <a:cubicBezTo>
                    <a:pt x="727" y="518"/>
                    <a:pt x="705" y="525"/>
                    <a:pt x="705" y="544"/>
                  </a:cubicBezTo>
                  <a:cubicBezTo>
                    <a:pt x="693" y="544"/>
                    <a:pt x="686" y="547"/>
                    <a:pt x="683" y="556"/>
                  </a:cubicBezTo>
                  <a:cubicBezTo>
                    <a:pt x="680" y="566"/>
                    <a:pt x="680" y="579"/>
                    <a:pt x="671" y="579"/>
                  </a:cubicBezTo>
                  <a:cubicBezTo>
                    <a:pt x="660" y="579"/>
                    <a:pt x="661" y="602"/>
                    <a:pt x="649" y="602"/>
                  </a:cubicBezTo>
                  <a:cubicBezTo>
                    <a:pt x="643" y="602"/>
                    <a:pt x="628" y="616"/>
                    <a:pt x="628" y="625"/>
                  </a:cubicBezTo>
                  <a:cubicBezTo>
                    <a:pt x="608" y="629"/>
                    <a:pt x="562" y="638"/>
                    <a:pt x="562" y="656"/>
                  </a:cubicBezTo>
                  <a:cubicBezTo>
                    <a:pt x="562" y="658"/>
                    <a:pt x="563" y="661"/>
                    <a:pt x="565" y="663"/>
                  </a:cubicBezTo>
                  <a:cubicBezTo>
                    <a:pt x="547" y="672"/>
                    <a:pt x="524" y="677"/>
                    <a:pt x="505" y="682"/>
                  </a:cubicBezTo>
                  <a:cubicBezTo>
                    <a:pt x="496" y="684"/>
                    <a:pt x="466" y="706"/>
                    <a:pt x="456" y="711"/>
                  </a:cubicBezTo>
                  <a:cubicBezTo>
                    <a:pt x="433" y="711"/>
                    <a:pt x="433" y="711"/>
                    <a:pt x="433" y="711"/>
                  </a:cubicBezTo>
                  <a:cubicBezTo>
                    <a:pt x="420" y="721"/>
                    <a:pt x="418" y="727"/>
                    <a:pt x="402" y="727"/>
                  </a:cubicBezTo>
                  <a:cubicBezTo>
                    <a:pt x="397" y="730"/>
                    <a:pt x="397" y="730"/>
                    <a:pt x="397" y="730"/>
                  </a:cubicBezTo>
                  <a:cubicBezTo>
                    <a:pt x="395" y="730"/>
                    <a:pt x="376" y="721"/>
                    <a:pt x="374" y="719"/>
                  </a:cubicBezTo>
                  <a:cubicBezTo>
                    <a:pt x="372" y="718"/>
                    <a:pt x="378" y="718"/>
                    <a:pt x="373" y="710"/>
                  </a:cubicBezTo>
                  <a:cubicBezTo>
                    <a:pt x="365" y="698"/>
                    <a:pt x="359" y="685"/>
                    <a:pt x="359" y="670"/>
                  </a:cubicBezTo>
                  <a:cubicBezTo>
                    <a:pt x="351" y="669"/>
                    <a:pt x="357" y="654"/>
                    <a:pt x="358" y="647"/>
                  </a:cubicBezTo>
                  <a:cubicBezTo>
                    <a:pt x="362" y="629"/>
                    <a:pt x="349" y="622"/>
                    <a:pt x="341" y="613"/>
                  </a:cubicBezTo>
                  <a:cubicBezTo>
                    <a:pt x="332" y="604"/>
                    <a:pt x="311" y="577"/>
                    <a:pt x="311" y="557"/>
                  </a:cubicBezTo>
                  <a:cubicBezTo>
                    <a:pt x="285" y="551"/>
                    <a:pt x="278" y="535"/>
                    <a:pt x="278" y="505"/>
                  </a:cubicBezTo>
                  <a:cubicBezTo>
                    <a:pt x="278" y="486"/>
                    <a:pt x="268" y="482"/>
                    <a:pt x="265" y="467"/>
                  </a:cubicBezTo>
                  <a:cubicBezTo>
                    <a:pt x="265" y="467"/>
                    <a:pt x="265" y="467"/>
                    <a:pt x="265" y="467"/>
                  </a:cubicBezTo>
                  <a:cubicBezTo>
                    <a:pt x="262" y="464"/>
                    <a:pt x="258" y="459"/>
                    <a:pt x="256" y="457"/>
                  </a:cubicBezTo>
                  <a:cubicBezTo>
                    <a:pt x="253" y="454"/>
                    <a:pt x="243" y="455"/>
                    <a:pt x="240" y="453"/>
                  </a:cubicBezTo>
                  <a:cubicBezTo>
                    <a:pt x="236" y="448"/>
                    <a:pt x="237" y="436"/>
                    <a:pt x="236" y="431"/>
                  </a:cubicBezTo>
                  <a:cubicBezTo>
                    <a:pt x="234" y="424"/>
                    <a:pt x="228" y="417"/>
                    <a:pt x="225" y="412"/>
                  </a:cubicBezTo>
                  <a:cubicBezTo>
                    <a:pt x="216" y="398"/>
                    <a:pt x="209" y="386"/>
                    <a:pt x="200" y="373"/>
                  </a:cubicBezTo>
                  <a:cubicBezTo>
                    <a:pt x="198" y="369"/>
                    <a:pt x="187" y="356"/>
                    <a:pt x="187" y="354"/>
                  </a:cubicBezTo>
                  <a:cubicBezTo>
                    <a:pt x="187" y="346"/>
                    <a:pt x="193" y="327"/>
                    <a:pt x="193" y="315"/>
                  </a:cubicBezTo>
                  <a:lnTo>
                    <a:pt x="193" y="319"/>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5" name="Freeform 14"/>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6" name="Freeform 15"/>
            <p:cNvSpPr>
              <a:spLocks/>
            </p:cNvSpPr>
            <p:nvPr/>
          </p:nvSpPr>
          <p:spPr bwMode="auto">
            <a:xfrm>
              <a:off x="7310404" y="3167634"/>
              <a:ext cx="1000907" cy="846325"/>
            </a:xfrm>
            <a:custGeom>
              <a:avLst/>
              <a:gdLst>
                <a:gd name="T0" fmla="*/ 255 w 874"/>
                <a:gd name="T1" fmla="*/ 487 h 740"/>
                <a:gd name="T2" fmla="*/ 299 w 874"/>
                <a:gd name="T3" fmla="*/ 614 h 740"/>
                <a:gd name="T4" fmla="*/ 344 w 874"/>
                <a:gd name="T5" fmla="*/ 724 h 740"/>
                <a:gd name="T6" fmla="*/ 372 w 874"/>
                <a:gd name="T7" fmla="*/ 724 h 740"/>
                <a:gd name="T8" fmla="*/ 408 w 874"/>
                <a:gd name="T9" fmla="*/ 684 h 740"/>
                <a:gd name="T10" fmla="*/ 417 w 874"/>
                <a:gd name="T11" fmla="*/ 615 h 740"/>
                <a:gd name="T12" fmla="*/ 461 w 874"/>
                <a:gd name="T13" fmla="*/ 538 h 740"/>
                <a:gd name="T14" fmla="*/ 561 w 874"/>
                <a:gd name="T15" fmla="*/ 434 h 740"/>
                <a:gd name="T16" fmla="*/ 644 w 874"/>
                <a:gd name="T17" fmla="*/ 393 h 740"/>
                <a:gd name="T18" fmla="*/ 704 w 874"/>
                <a:gd name="T19" fmla="*/ 468 h 740"/>
                <a:gd name="T20" fmla="*/ 726 w 874"/>
                <a:gd name="T21" fmla="*/ 545 h 740"/>
                <a:gd name="T22" fmla="*/ 785 w 874"/>
                <a:gd name="T23" fmla="*/ 541 h 740"/>
                <a:gd name="T24" fmla="*/ 819 w 874"/>
                <a:gd name="T25" fmla="*/ 662 h 740"/>
                <a:gd name="T26" fmla="*/ 840 w 874"/>
                <a:gd name="T27" fmla="*/ 646 h 740"/>
                <a:gd name="T28" fmla="*/ 811 w 874"/>
                <a:gd name="T29" fmla="*/ 571 h 740"/>
                <a:gd name="T30" fmla="*/ 813 w 874"/>
                <a:gd name="T31" fmla="*/ 520 h 740"/>
                <a:gd name="T32" fmla="*/ 829 w 874"/>
                <a:gd name="T33" fmla="*/ 459 h 740"/>
                <a:gd name="T34" fmla="*/ 838 w 874"/>
                <a:gd name="T35" fmla="*/ 384 h 740"/>
                <a:gd name="T36" fmla="*/ 803 w 874"/>
                <a:gd name="T37" fmla="*/ 356 h 740"/>
                <a:gd name="T38" fmla="*/ 764 w 874"/>
                <a:gd name="T39" fmla="*/ 227 h 740"/>
                <a:gd name="T40" fmla="*/ 728 w 874"/>
                <a:gd name="T41" fmla="*/ 235 h 740"/>
                <a:gd name="T42" fmla="*/ 641 w 874"/>
                <a:gd name="T43" fmla="*/ 260 h 740"/>
                <a:gd name="T44" fmla="*/ 587 w 874"/>
                <a:gd name="T45" fmla="*/ 267 h 740"/>
                <a:gd name="T46" fmla="*/ 507 w 874"/>
                <a:gd name="T47" fmla="*/ 245 h 740"/>
                <a:gd name="T48" fmla="*/ 436 w 874"/>
                <a:gd name="T49" fmla="*/ 209 h 740"/>
                <a:gd name="T50" fmla="*/ 389 w 874"/>
                <a:gd name="T51" fmla="*/ 161 h 740"/>
                <a:gd name="T52" fmla="*/ 395 w 874"/>
                <a:gd name="T53" fmla="*/ 125 h 740"/>
                <a:gd name="T54" fmla="*/ 367 w 874"/>
                <a:gd name="T55" fmla="*/ 78 h 740"/>
                <a:gd name="T56" fmla="*/ 306 w 874"/>
                <a:gd name="T57" fmla="*/ 30 h 740"/>
                <a:gd name="T58" fmla="*/ 226 w 874"/>
                <a:gd name="T59" fmla="*/ 0 h 740"/>
                <a:gd name="T60" fmla="*/ 163 w 874"/>
                <a:gd name="T61" fmla="*/ 39 h 740"/>
                <a:gd name="T62" fmla="*/ 112 w 874"/>
                <a:gd name="T63" fmla="*/ 24 h 740"/>
                <a:gd name="T64" fmla="*/ 40 w 874"/>
                <a:gd name="T65" fmla="*/ 84 h 740"/>
                <a:gd name="T66" fmla="*/ 0 w 874"/>
                <a:gd name="T67" fmla="*/ 115 h 740"/>
                <a:gd name="T68" fmla="*/ 3 w 874"/>
                <a:gd name="T69" fmla="*/ 158 h 740"/>
                <a:gd name="T70" fmla="*/ 8 w 874"/>
                <a:gd name="T71" fmla="*/ 218 h 740"/>
                <a:gd name="T72" fmla="*/ 24 w 874"/>
                <a:gd name="T73" fmla="*/ 328 h 740"/>
                <a:gd name="T74" fmla="*/ 60 w 874"/>
                <a:gd name="T75" fmla="*/ 334 h 740"/>
                <a:gd name="T76" fmla="*/ 121 w 874"/>
                <a:gd name="T77" fmla="*/ 334 h 740"/>
                <a:gd name="T78" fmla="*/ 203 w 874"/>
                <a:gd name="T79" fmla="*/ 395 h 740"/>
                <a:gd name="T80" fmla="*/ 218 w 874"/>
                <a:gd name="T81" fmla="*/ 447 h 740"/>
                <a:gd name="T82" fmla="*/ 250 w 874"/>
                <a:gd name="T83" fmla="*/ 421 h 740"/>
                <a:gd name="T84" fmla="*/ 257 w 874"/>
                <a:gd name="T85" fmla="*/ 47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4" h="740">
                  <a:moveTo>
                    <a:pt x="257" y="479"/>
                  </a:moveTo>
                  <a:cubicBezTo>
                    <a:pt x="253" y="475"/>
                    <a:pt x="253" y="475"/>
                    <a:pt x="253" y="475"/>
                  </a:cubicBezTo>
                  <a:cubicBezTo>
                    <a:pt x="253" y="478"/>
                    <a:pt x="255" y="484"/>
                    <a:pt x="255" y="487"/>
                  </a:cubicBezTo>
                  <a:cubicBezTo>
                    <a:pt x="255" y="502"/>
                    <a:pt x="263" y="517"/>
                    <a:pt x="267" y="533"/>
                  </a:cubicBezTo>
                  <a:cubicBezTo>
                    <a:pt x="273" y="550"/>
                    <a:pt x="286" y="577"/>
                    <a:pt x="290" y="588"/>
                  </a:cubicBezTo>
                  <a:cubicBezTo>
                    <a:pt x="293" y="599"/>
                    <a:pt x="293" y="604"/>
                    <a:pt x="299" y="614"/>
                  </a:cubicBezTo>
                  <a:cubicBezTo>
                    <a:pt x="305" y="623"/>
                    <a:pt x="302" y="634"/>
                    <a:pt x="308" y="647"/>
                  </a:cubicBezTo>
                  <a:cubicBezTo>
                    <a:pt x="311" y="653"/>
                    <a:pt x="321" y="661"/>
                    <a:pt x="324" y="672"/>
                  </a:cubicBezTo>
                  <a:cubicBezTo>
                    <a:pt x="330" y="689"/>
                    <a:pt x="338" y="705"/>
                    <a:pt x="344" y="724"/>
                  </a:cubicBezTo>
                  <a:cubicBezTo>
                    <a:pt x="345" y="726"/>
                    <a:pt x="347" y="732"/>
                    <a:pt x="351" y="732"/>
                  </a:cubicBezTo>
                  <a:cubicBezTo>
                    <a:pt x="351" y="737"/>
                    <a:pt x="356" y="740"/>
                    <a:pt x="362" y="740"/>
                  </a:cubicBezTo>
                  <a:cubicBezTo>
                    <a:pt x="368" y="740"/>
                    <a:pt x="369" y="730"/>
                    <a:pt x="372" y="724"/>
                  </a:cubicBezTo>
                  <a:cubicBezTo>
                    <a:pt x="376" y="716"/>
                    <a:pt x="377" y="719"/>
                    <a:pt x="386" y="714"/>
                  </a:cubicBezTo>
                  <a:cubicBezTo>
                    <a:pt x="392" y="711"/>
                    <a:pt x="390" y="690"/>
                    <a:pt x="401" y="687"/>
                  </a:cubicBezTo>
                  <a:cubicBezTo>
                    <a:pt x="403" y="686"/>
                    <a:pt x="408" y="686"/>
                    <a:pt x="408" y="684"/>
                  </a:cubicBezTo>
                  <a:cubicBezTo>
                    <a:pt x="412" y="683"/>
                    <a:pt x="412" y="683"/>
                    <a:pt x="412" y="683"/>
                  </a:cubicBezTo>
                  <a:cubicBezTo>
                    <a:pt x="408" y="662"/>
                    <a:pt x="408" y="662"/>
                    <a:pt x="408" y="662"/>
                  </a:cubicBezTo>
                  <a:cubicBezTo>
                    <a:pt x="408" y="647"/>
                    <a:pt x="417" y="635"/>
                    <a:pt x="417" y="615"/>
                  </a:cubicBezTo>
                  <a:cubicBezTo>
                    <a:pt x="417" y="602"/>
                    <a:pt x="412" y="594"/>
                    <a:pt x="412" y="580"/>
                  </a:cubicBezTo>
                  <a:cubicBezTo>
                    <a:pt x="412" y="563"/>
                    <a:pt x="428" y="561"/>
                    <a:pt x="442" y="556"/>
                  </a:cubicBezTo>
                  <a:cubicBezTo>
                    <a:pt x="447" y="554"/>
                    <a:pt x="455" y="545"/>
                    <a:pt x="461" y="538"/>
                  </a:cubicBezTo>
                  <a:cubicBezTo>
                    <a:pt x="476" y="523"/>
                    <a:pt x="489" y="507"/>
                    <a:pt x="504" y="491"/>
                  </a:cubicBezTo>
                  <a:cubicBezTo>
                    <a:pt x="517" y="479"/>
                    <a:pt x="539" y="475"/>
                    <a:pt x="552" y="460"/>
                  </a:cubicBezTo>
                  <a:cubicBezTo>
                    <a:pt x="559" y="453"/>
                    <a:pt x="558" y="445"/>
                    <a:pt x="561" y="434"/>
                  </a:cubicBezTo>
                  <a:cubicBezTo>
                    <a:pt x="564" y="426"/>
                    <a:pt x="579" y="426"/>
                    <a:pt x="585" y="414"/>
                  </a:cubicBezTo>
                  <a:cubicBezTo>
                    <a:pt x="591" y="418"/>
                    <a:pt x="591" y="422"/>
                    <a:pt x="603" y="422"/>
                  </a:cubicBezTo>
                  <a:cubicBezTo>
                    <a:pt x="623" y="422"/>
                    <a:pt x="644" y="417"/>
                    <a:pt x="644" y="393"/>
                  </a:cubicBezTo>
                  <a:cubicBezTo>
                    <a:pt x="655" y="395"/>
                    <a:pt x="668" y="400"/>
                    <a:pt x="671" y="411"/>
                  </a:cubicBezTo>
                  <a:cubicBezTo>
                    <a:pt x="674" y="421"/>
                    <a:pt x="673" y="434"/>
                    <a:pt x="679" y="443"/>
                  </a:cubicBezTo>
                  <a:cubicBezTo>
                    <a:pt x="685" y="453"/>
                    <a:pt x="693" y="460"/>
                    <a:pt x="704" y="468"/>
                  </a:cubicBezTo>
                  <a:cubicBezTo>
                    <a:pt x="711" y="481"/>
                    <a:pt x="720" y="494"/>
                    <a:pt x="726" y="511"/>
                  </a:cubicBezTo>
                  <a:cubicBezTo>
                    <a:pt x="726" y="515"/>
                    <a:pt x="730" y="517"/>
                    <a:pt x="730" y="521"/>
                  </a:cubicBezTo>
                  <a:cubicBezTo>
                    <a:pt x="730" y="530"/>
                    <a:pt x="726" y="534"/>
                    <a:pt x="726" y="545"/>
                  </a:cubicBezTo>
                  <a:cubicBezTo>
                    <a:pt x="726" y="555"/>
                    <a:pt x="727" y="565"/>
                    <a:pt x="738" y="565"/>
                  </a:cubicBezTo>
                  <a:cubicBezTo>
                    <a:pt x="760" y="565"/>
                    <a:pt x="765" y="542"/>
                    <a:pt x="778" y="528"/>
                  </a:cubicBezTo>
                  <a:cubicBezTo>
                    <a:pt x="782" y="533"/>
                    <a:pt x="780" y="536"/>
                    <a:pt x="785" y="541"/>
                  </a:cubicBezTo>
                  <a:cubicBezTo>
                    <a:pt x="786" y="542"/>
                    <a:pt x="792" y="541"/>
                    <a:pt x="795" y="545"/>
                  </a:cubicBezTo>
                  <a:cubicBezTo>
                    <a:pt x="802" y="557"/>
                    <a:pt x="789" y="581"/>
                    <a:pt x="799" y="581"/>
                  </a:cubicBezTo>
                  <a:cubicBezTo>
                    <a:pt x="799" y="606"/>
                    <a:pt x="819" y="627"/>
                    <a:pt x="819" y="662"/>
                  </a:cubicBezTo>
                  <a:cubicBezTo>
                    <a:pt x="819" y="670"/>
                    <a:pt x="813" y="689"/>
                    <a:pt x="819" y="692"/>
                  </a:cubicBezTo>
                  <a:cubicBezTo>
                    <a:pt x="825" y="678"/>
                    <a:pt x="827" y="670"/>
                    <a:pt x="834" y="654"/>
                  </a:cubicBezTo>
                  <a:cubicBezTo>
                    <a:pt x="835" y="652"/>
                    <a:pt x="840" y="650"/>
                    <a:pt x="840" y="646"/>
                  </a:cubicBezTo>
                  <a:cubicBezTo>
                    <a:pt x="840" y="639"/>
                    <a:pt x="829" y="602"/>
                    <a:pt x="824" y="596"/>
                  </a:cubicBezTo>
                  <a:cubicBezTo>
                    <a:pt x="819" y="591"/>
                    <a:pt x="810" y="587"/>
                    <a:pt x="810" y="578"/>
                  </a:cubicBezTo>
                  <a:cubicBezTo>
                    <a:pt x="810" y="576"/>
                    <a:pt x="811" y="573"/>
                    <a:pt x="811" y="571"/>
                  </a:cubicBezTo>
                  <a:cubicBezTo>
                    <a:pt x="811" y="572"/>
                    <a:pt x="811" y="572"/>
                    <a:pt x="811" y="572"/>
                  </a:cubicBezTo>
                  <a:cubicBezTo>
                    <a:pt x="813" y="570"/>
                    <a:pt x="819" y="561"/>
                    <a:pt x="819" y="555"/>
                  </a:cubicBezTo>
                  <a:cubicBezTo>
                    <a:pt x="819" y="546"/>
                    <a:pt x="818" y="529"/>
                    <a:pt x="813" y="520"/>
                  </a:cubicBezTo>
                  <a:cubicBezTo>
                    <a:pt x="808" y="513"/>
                    <a:pt x="798" y="513"/>
                    <a:pt x="798" y="499"/>
                  </a:cubicBezTo>
                  <a:cubicBezTo>
                    <a:pt x="798" y="484"/>
                    <a:pt x="803" y="473"/>
                    <a:pt x="810" y="465"/>
                  </a:cubicBezTo>
                  <a:cubicBezTo>
                    <a:pt x="814" y="461"/>
                    <a:pt x="823" y="463"/>
                    <a:pt x="829" y="459"/>
                  </a:cubicBezTo>
                  <a:cubicBezTo>
                    <a:pt x="848" y="446"/>
                    <a:pt x="859" y="440"/>
                    <a:pt x="874" y="416"/>
                  </a:cubicBezTo>
                  <a:cubicBezTo>
                    <a:pt x="870" y="416"/>
                    <a:pt x="867" y="418"/>
                    <a:pt x="862" y="418"/>
                  </a:cubicBezTo>
                  <a:cubicBezTo>
                    <a:pt x="847" y="418"/>
                    <a:pt x="838" y="400"/>
                    <a:pt x="838" y="384"/>
                  </a:cubicBezTo>
                  <a:cubicBezTo>
                    <a:pt x="829" y="383"/>
                    <a:pt x="828" y="360"/>
                    <a:pt x="822" y="360"/>
                  </a:cubicBezTo>
                  <a:cubicBezTo>
                    <a:pt x="816" y="360"/>
                    <a:pt x="812" y="364"/>
                    <a:pt x="806" y="364"/>
                  </a:cubicBezTo>
                  <a:cubicBezTo>
                    <a:pt x="804" y="364"/>
                    <a:pt x="803" y="359"/>
                    <a:pt x="803" y="356"/>
                  </a:cubicBezTo>
                  <a:cubicBezTo>
                    <a:pt x="803" y="327"/>
                    <a:pt x="823" y="326"/>
                    <a:pt x="823" y="294"/>
                  </a:cubicBezTo>
                  <a:cubicBezTo>
                    <a:pt x="823" y="278"/>
                    <a:pt x="812" y="272"/>
                    <a:pt x="805" y="260"/>
                  </a:cubicBezTo>
                  <a:cubicBezTo>
                    <a:pt x="786" y="251"/>
                    <a:pt x="770" y="252"/>
                    <a:pt x="764" y="227"/>
                  </a:cubicBezTo>
                  <a:cubicBezTo>
                    <a:pt x="760" y="227"/>
                    <a:pt x="760" y="227"/>
                    <a:pt x="760" y="227"/>
                  </a:cubicBezTo>
                  <a:cubicBezTo>
                    <a:pt x="753" y="234"/>
                    <a:pt x="753" y="234"/>
                    <a:pt x="753" y="234"/>
                  </a:cubicBezTo>
                  <a:cubicBezTo>
                    <a:pt x="744" y="237"/>
                    <a:pt x="734" y="228"/>
                    <a:pt x="728" y="235"/>
                  </a:cubicBezTo>
                  <a:cubicBezTo>
                    <a:pt x="725" y="238"/>
                    <a:pt x="723" y="241"/>
                    <a:pt x="719" y="244"/>
                  </a:cubicBezTo>
                  <a:cubicBezTo>
                    <a:pt x="714" y="247"/>
                    <a:pt x="689" y="270"/>
                    <a:pt x="678" y="270"/>
                  </a:cubicBezTo>
                  <a:cubicBezTo>
                    <a:pt x="665" y="270"/>
                    <a:pt x="657" y="260"/>
                    <a:pt x="641" y="260"/>
                  </a:cubicBezTo>
                  <a:cubicBezTo>
                    <a:pt x="622" y="260"/>
                    <a:pt x="619" y="274"/>
                    <a:pt x="608" y="280"/>
                  </a:cubicBezTo>
                  <a:cubicBezTo>
                    <a:pt x="608" y="274"/>
                    <a:pt x="604" y="263"/>
                    <a:pt x="601" y="263"/>
                  </a:cubicBezTo>
                  <a:cubicBezTo>
                    <a:pt x="596" y="263"/>
                    <a:pt x="594" y="267"/>
                    <a:pt x="587" y="267"/>
                  </a:cubicBezTo>
                  <a:cubicBezTo>
                    <a:pt x="576" y="267"/>
                    <a:pt x="566" y="267"/>
                    <a:pt x="555" y="267"/>
                  </a:cubicBezTo>
                  <a:cubicBezTo>
                    <a:pt x="538" y="267"/>
                    <a:pt x="531" y="255"/>
                    <a:pt x="520" y="247"/>
                  </a:cubicBezTo>
                  <a:cubicBezTo>
                    <a:pt x="516" y="244"/>
                    <a:pt x="510" y="251"/>
                    <a:pt x="507" y="245"/>
                  </a:cubicBezTo>
                  <a:cubicBezTo>
                    <a:pt x="504" y="239"/>
                    <a:pt x="504" y="233"/>
                    <a:pt x="498" y="230"/>
                  </a:cubicBezTo>
                  <a:cubicBezTo>
                    <a:pt x="487" y="224"/>
                    <a:pt x="479" y="228"/>
                    <a:pt x="470" y="218"/>
                  </a:cubicBezTo>
                  <a:cubicBezTo>
                    <a:pt x="461" y="208"/>
                    <a:pt x="453" y="213"/>
                    <a:pt x="436" y="209"/>
                  </a:cubicBezTo>
                  <a:cubicBezTo>
                    <a:pt x="423" y="206"/>
                    <a:pt x="419" y="196"/>
                    <a:pt x="405" y="191"/>
                  </a:cubicBezTo>
                  <a:cubicBezTo>
                    <a:pt x="402" y="190"/>
                    <a:pt x="395" y="191"/>
                    <a:pt x="393" y="186"/>
                  </a:cubicBezTo>
                  <a:cubicBezTo>
                    <a:pt x="390" y="177"/>
                    <a:pt x="391" y="170"/>
                    <a:pt x="389" y="161"/>
                  </a:cubicBezTo>
                  <a:cubicBezTo>
                    <a:pt x="389" y="154"/>
                    <a:pt x="389" y="154"/>
                    <a:pt x="389" y="154"/>
                  </a:cubicBezTo>
                  <a:cubicBezTo>
                    <a:pt x="397" y="154"/>
                    <a:pt x="406" y="155"/>
                    <a:pt x="406" y="145"/>
                  </a:cubicBezTo>
                  <a:cubicBezTo>
                    <a:pt x="406" y="136"/>
                    <a:pt x="395" y="134"/>
                    <a:pt x="395" y="125"/>
                  </a:cubicBezTo>
                  <a:cubicBezTo>
                    <a:pt x="395" y="104"/>
                    <a:pt x="423" y="107"/>
                    <a:pt x="423" y="86"/>
                  </a:cubicBezTo>
                  <a:cubicBezTo>
                    <a:pt x="423" y="78"/>
                    <a:pt x="405" y="64"/>
                    <a:pt x="398" y="64"/>
                  </a:cubicBezTo>
                  <a:cubicBezTo>
                    <a:pt x="386" y="64"/>
                    <a:pt x="380" y="76"/>
                    <a:pt x="367" y="78"/>
                  </a:cubicBezTo>
                  <a:cubicBezTo>
                    <a:pt x="353" y="73"/>
                    <a:pt x="345" y="73"/>
                    <a:pt x="333" y="61"/>
                  </a:cubicBezTo>
                  <a:cubicBezTo>
                    <a:pt x="329" y="57"/>
                    <a:pt x="333" y="46"/>
                    <a:pt x="324" y="44"/>
                  </a:cubicBezTo>
                  <a:cubicBezTo>
                    <a:pt x="313" y="40"/>
                    <a:pt x="306" y="44"/>
                    <a:pt x="306" y="30"/>
                  </a:cubicBezTo>
                  <a:cubicBezTo>
                    <a:pt x="296" y="28"/>
                    <a:pt x="290" y="28"/>
                    <a:pt x="280" y="28"/>
                  </a:cubicBezTo>
                  <a:cubicBezTo>
                    <a:pt x="265" y="28"/>
                    <a:pt x="259" y="42"/>
                    <a:pt x="242" y="42"/>
                  </a:cubicBezTo>
                  <a:cubicBezTo>
                    <a:pt x="224" y="42"/>
                    <a:pt x="241" y="0"/>
                    <a:pt x="226" y="0"/>
                  </a:cubicBezTo>
                  <a:cubicBezTo>
                    <a:pt x="210" y="0"/>
                    <a:pt x="207" y="19"/>
                    <a:pt x="200" y="19"/>
                  </a:cubicBezTo>
                  <a:cubicBezTo>
                    <a:pt x="199" y="19"/>
                    <a:pt x="197" y="20"/>
                    <a:pt x="195" y="19"/>
                  </a:cubicBezTo>
                  <a:cubicBezTo>
                    <a:pt x="189" y="30"/>
                    <a:pt x="177" y="39"/>
                    <a:pt x="163" y="39"/>
                  </a:cubicBezTo>
                  <a:cubicBezTo>
                    <a:pt x="157" y="39"/>
                    <a:pt x="155" y="30"/>
                    <a:pt x="149" y="30"/>
                  </a:cubicBezTo>
                  <a:cubicBezTo>
                    <a:pt x="144" y="30"/>
                    <a:pt x="126" y="37"/>
                    <a:pt x="124" y="27"/>
                  </a:cubicBezTo>
                  <a:cubicBezTo>
                    <a:pt x="117" y="27"/>
                    <a:pt x="120" y="24"/>
                    <a:pt x="112" y="24"/>
                  </a:cubicBezTo>
                  <a:cubicBezTo>
                    <a:pt x="93" y="24"/>
                    <a:pt x="92" y="45"/>
                    <a:pt x="79" y="58"/>
                  </a:cubicBezTo>
                  <a:cubicBezTo>
                    <a:pt x="73" y="65"/>
                    <a:pt x="64" y="65"/>
                    <a:pt x="58" y="71"/>
                  </a:cubicBezTo>
                  <a:cubicBezTo>
                    <a:pt x="53" y="76"/>
                    <a:pt x="49" y="84"/>
                    <a:pt x="40" y="84"/>
                  </a:cubicBezTo>
                  <a:cubicBezTo>
                    <a:pt x="33" y="84"/>
                    <a:pt x="29" y="77"/>
                    <a:pt x="21" y="77"/>
                  </a:cubicBezTo>
                  <a:cubicBezTo>
                    <a:pt x="19" y="77"/>
                    <a:pt x="19" y="81"/>
                    <a:pt x="18" y="82"/>
                  </a:cubicBezTo>
                  <a:cubicBezTo>
                    <a:pt x="12" y="85"/>
                    <a:pt x="0" y="114"/>
                    <a:pt x="0" y="115"/>
                  </a:cubicBezTo>
                  <a:cubicBezTo>
                    <a:pt x="0" y="118"/>
                    <a:pt x="2" y="122"/>
                    <a:pt x="0" y="123"/>
                  </a:cubicBezTo>
                  <a:cubicBezTo>
                    <a:pt x="2" y="127"/>
                    <a:pt x="2" y="129"/>
                    <a:pt x="3" y="133"/>
                  </a:cubicBezTo>
                  <a:cubicBezTo>
                    <a:pt x="3" y="158"/>
                    <a:pt x="3" y="158"/>
                    <a:pt x="3" y="158"/>
                  </a:cubicBezTo>
                  <a:cubicBezTo>
                    <a:pt x="6" y="165"/>
                    <a:pt x="4" y="169"/>
                    <a:pt x="7" y="177"/>
                  </a:cubicBezTo>
                  <a:cubicBezTo>
                    <a:pt x="10" y="184"/>
                    <a:pt x="25" y="177"/>
                    <a:pt x="25" y="190"/>
                  </a:cubicBezTo>
                  <a:cubicBezTo>
                    <a:pt x="25" y="207"/>
                    <a:pt x="8" y="204"/>
                    <a:pt x="8" y="218"/>
                  </a:cubicBezTo>
                  <a:cubicBezTo>
                    <a:pt x="8" y="228"/>
                    <a:pt x="15" y="228"/>
                    <a:pt x="18" y="232"/>
                  </a:cubicBezTo>
                  <a:cubicBezTo>
                    <a:pt x="30" y="259"/>
                    <a:pt x="56" y="263"/>
                    <a:pt x="56" y="297"/>
                  </a:cubicBezTo>
                  <a:cubicBezTo>
                    <a:pt x="36" y="301"/>
                    <a:pt x="24" y="305"/>
                    <a:pt x="24" y="328"/>
                  </a:cubicBezTo>
                  <a:cubicBezTo>
                    <a:pt x="24" y="333"/>
                    <a:pt x="27" y="337"/>
                    <a:pt x="27" y="341"/>
                  </a:cubicBezTo>
                  <a:cubicBezTo>
                    <a:pt x="53" y="340"/>
                    <a:pt x="53" y="340"/>
                    <a:pt x="53" y="340"/>
                  </a:cubicBezTo>
                  <a:cubicBezTo>
                    <a:pt x="55" y="338"/>
                    <a:pt x="57" y="336"/>
                    <a:pt x="60" y="334"/>
                  </a:cubicBezTo>
                  <a:cubicBezTo>
                    <a:pt x="80" y="340"/>
                    <a:pt x="80" y="340"/>
                    <a:pt x="80" y="340"/>
                  </a:cubicBezTo>
                  <a:cubicBezTo>
                    <a:pt x="87" y="340"/>
                    <a:pt x="89" y="333"/>
                    <a:pt x="99" y="333"/>
                  </a:cubicBezTo>
                  <a:cubicBezTo>
                    <a:pt x="107" y="333"/>
                    <a:pt x="113" y="332"/>
                    <a:pt x="121" y="334"/>
                  </a:cubicBezTo>
                  <a:cubicBezTo>
                    <a:pt x="130" y="337"/>
                    <a:pt x="135" y="356"/>
                    <a:pt x="141" y="366"/>
                  </a:cubicBezTo>
                  <a:cubicBezTo>
                    <a:pt x="149" y="378"/>
                    <a:pt x="170" y="394"/>
                    <a:pt x="186" y="394"/>
                  </a:cubicBezTo>
                  <a:cubicBezTo>
                    <a:pt x="192" y="394"/>
                    <a:pt x="197" y="394"/>
                    <a:pt x="203" y="395"/>
                  </a:cubicBezTo>
                  <a:cubicBezTo>
                    <a:pt x="200" y="398"/>
                    <a:pt x="199" y="406"/>
                    <a:pt x="193" y="407"/>
                  </a:cubicBezTo>
                  <a:cubicBezTo>
                    <a:pt x="186" y="410"/>
                    <a:pt x="181" y="406"/>
                    <a:pt x="174" y="410"/>
                  </a:cubicBezTo>
                  <a:cubicBezTo>
                    <a:pt x="186" y="422"/>
                    <a:pt x="195" y="447"/>
                    <a:pt x="218" y="447"/>
                  </a:cubicBezTo>
                  <a:cubicBezTo>
                    <a:pt x="238" y="447"/>
                    <a:pt x="239" y="420"/>
                    <a:pt x="248" y="410"/>
                  </a:cubicBezTo>
                  <a:cubicBezTo>
                    <a:pt x="255" y="410"/>
                    <a:pt x="255" y="410"/>
                    <a:pt x="255" y="410"/>
                  </a:cubicBezTo>
                  <a:cubicBezTo>
                    <a:pt x="255" y="413"/>
                    <a:pt x="250" y="418"/>
                    <a:pt x="250" y="421"/>
                  </a:cubicBezTo>
                  <a:cubicBezTo>
                    <a:pt x="250" y="431"/>
                    <a:pt x="258" y="441"/>
                    <a:pt x="258" y="453"/>
                  </a:cubicBezTo>
                  <a:cubicBezTo>
                    <a:pt x="258" y="464"/>
                    <a:pt x="254" y="465"/>
                    <a:pt x="254" y="477"/>
                  </a:cubicBezTo>
                  <a:lnTo>
                    <a:pt x="257" y="479"/>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7" name="Freeform 16"/>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solidFill>
              <a:srgbClr val="AFCD37"/>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8" name="Freeform 17"/>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29" name="Freeform 18"/>
            <p:cNvSpPr>
              <a:spLocks/>
            </p:cNvSpPr>
            <p:nvPr/>
          </p:nvSpPr>
          <p:spPr bwMode="auto">
            <a:xfrm>
              <a:off x="8742895" y="4179245"/>
              <a:ext cx="156105" cy="192834"/>
            </a:xfrm>
            <a:custGeom>
              <a:avLst/>
              <a:gdLst>
                <a:gd name="T0" fmla="*/ 55 w 137"/>
                <a:gd name="T1" fmla="*/ 61 h 168"/>
                <a:gd name="T2" fmla="*/ 46 w 137"/>
                <a:gd name="T3" fmla="*/ 69 h 168"/>
                <a:gd name="T4" fmla="*/ 30 w 137"/>
                <a:gd name="T5" fmla="*/ 42 h 168"/>
                <a:gd name="T6" fmla="*/ 55 w 137"/>
                <a:gd name="T7" fmla="*/ 30 h 168"/>
                <a:gd name="T8" fmla="*/ 84 w 137"/>
                <a:gd name="T9" fmla="*/ 26 h 168"/>
                <a:gd name="T10" fmla="*/ 111 w 137"/>
                <a:gd name="T11" fmla="*/ 32 h 168"/>
                <a:gd name="T12" fmla="*/ 133 w 137"/>
                <a:gd name="T13" fmla="*/ 7 h 168"/>
                <a:gd name="T14" fmla="*/ 137 w 137"/>
                <a:gd name="T15" fmla="*/ 0 h 168"/>
                <a:gd name="T16" fmla="*/ 133 w 137"/>
                <a:gd name="T17" fmla="*/ 0 h 168"/>
                <a:gd name="T18" fmla="*/ 108 w 137"/>
                <a:gd name="T19" fmla="*/ 19 h 168"/>
                <a:gd name="T20" fmla="*/ 102 w 137"/>
                <a:gd name="T21" fmla="*/ 19 h 168"/>
                <a:gd name="T22" fmla="*/ 49 w 137"/>
                <a:gd name="T23" fmla="*/ 9 h 168"/>
                <a:gd name="T24" fmla="*/ 20 w 137"/>
                <a:gd name="T25" fmla="*/ 54 h 168"/>
                <a:gd name="T26" fmla="*/ 14 w 137"/>
                <a:gd name="T27" fmla="*/ 66 h 168"/>
                <a:gd name="T28" fmla="*/ 0 w 137"/>
                <a:gd name="T29" fmla="*/ 109 h 168"/>
                <a:gd name="T30" fmla="*/ 15 w 137"/>
                <a:gd name="T31" fmla="*/ 119 h 168"/>
                <a:gd name="T32" fmla="*/ 15 w 137"/>
                <a:gd name="T33" fmla="*/ 158 h 168"/>
                <a:gd name="T34" fmla="*/ 27 w 137"/>
                <a:gd name="T35" fmla="*/ 168 h 168"/>
                <a:gd name="T36" fmla="*/ 39 w 137"/>
                <a:gd name="T37" fmla="*/ 136 h 168"/>
                <a:gd name="T38" fmla="*/ 32 w 137"/>
                <a:gd name="T39" fmla="*/ 110 h 168"/>
                <a:gd name="T40" fmla="*/ 43 w 137"/>
                <a:gd name="T41" fmla="*/ 100 h 168"/>
                <a:gd name="T42" fmla="*/ 49 w 137"/>
                <a:gd name="T43" fmla="*/ 100 h 168"/>
                <a:gd name="T44" fmla="*/ 46 w 137"/>
                <a:gd name="T45" fmla="*/ 117 h 168"/>
                <a:gd name="T46" fmla="*/ 58 w 137"/>
                <a:gd name="T47" fmla="*/ 142 h 168"/>
                <a:gd name="T48" fmla="*/ 58 w 137"/>
                <a:gd name="T49" fmla="*/ 149 h 168"/>
                <a:gd name="T50" fmla="*/ 68 w 137"/>
                <a:gd name="T51" fmla="*/ 149 h 168"/>
                <a:gd name="T52" fmla="*/ 85 w 137"/>
                <a:gd name="T53" fmla="*/ 132 h 168"/>
                <a:gd name="T54" fmla="*/ 74 w 137"/>
                <a:gd name="T55" fmla="*/ 118 h 168"/>
                <a:gd name="T56" fmla="*/ 77 w 137"/>
                <a:gd name="T57" fmla="*/ 113 h 168"/>
                <a:gd name="T58" fmla="*/ 58 w 137"/>
                <a:gd name="T59" fmla="*/ 80 h 168"/>
                <a:gd name="T60" fmla="*/ 98 w 137"/>
                <a:gd name="T61" fmla="*/ 57 h 168"/>
                <a:gd name="T62" fmla="*/ 98 w 137"/>
                <a:gd name="T63" fmla="*/ 50 h 168"/>
                <a:gd name="T64" fmla="*/ 53 w 137"/>
                <a:gd name="T65" fmla="*/ 65 h 168"/>
                <a:gd name="T66" fmla="*/ 55 w 137"/>
                <a:gd name="T67" fmla="*/ 6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8">
                  <a:moveTo>
                    <a:pt x="55" y="61"/>
                  </a:moveTo>
                  <a:cubicBezTo>
                    <a:pt x="51" y="65"/>
                    <a:pt x="51" y="69"/>
                    <a:pt x="46" y="69"/>
                  </a:cubicBezTo>
                  <a:cubicBezTo>
                    <a:pt x="35" y="69"/>
                    <a:pt x="30" y="54"/>
                    <a:pt x="30" y="42"/>
                  </a:cubicBezTo>
                  <a:cubicBezTo>
                    <a:pt x="30" y="26"/>
                    <a:pt x="42" y="30"/>
                    <a:pt x="55" y="30"/>
                  </a:cubicBezTo>
                  <a:cubicBezTo>
                    <a:pt x="68" y="30"/>
                    <a:pt x="73" y="26"/>
                    <a:pt x="84" y="26"/>
                  </a:cubicBezTo>
                  <a:cubicBezTo>
                    <a:pt x="94" y="26"/>
                    <a:pt x="101" y="32"/>
                    <a:pt x="111" y="32"/>
                  </a:cubicBezTo>
                  <a:cubicBezTo>
                    <a:pt x="126" y="32"/>
                    <a:pt x="131" y="19"/>
                    <a:pt x="133" y="7"/>
                  </a:cubicBezTo>
                  <a:cubicBezTo>
                    <a:pt x="136" y="7"/>
                    <a:pt x="136" y="3"/>
                    <a:pt x="137" y="0"/>
                  </a:cubicBezTo>
                  <a:cubicBezTo>
                    <a:pt x="133" y="0"/>
                    <a:pt x="133" y="0"/>
                    <a:pt x="133" y="0"/>
                  </a:cubicBezTo>
                  <a:cubicBezTo>
                    <a:pt x="123" y="7"/>
                    <a:pt x="113" y="14"/>
                    <a:pt x="108" y="19"/>
                  </a:cubicBezTo>
                  <a:cubicBezTo>
                    <a:pt x="102" y="19"/>
                    <a:pt x="102" y="19"/>
                    <a:pt x="102" y="19"/>
                  </a:cubicBezTo>
                  <a:cubicBezTo>
                    <a:pt x="49" y="9"/>
                    <a:pt x="49" y="9"/>
                    <a:pt x="49" y="9"/>
                  </a:cubicBezTo>
                  <a:cubicBezTo>
                    <a:pt x="30" y="9"/>
                    <a:pt x="20" y="35"/>
                    <a:pt x="20" y="54"/>
                  </a:cubicBezTo>
                  <a:cubicBezTo>
                    <a:pt x="20" y="59"/>
                    <a:pt x="14" y="63"/>
                    <a:pt x="14" y="66"/>
                  </a:cubicBezTo>
                  <a:cubicBezTo>
                    <a:pt x="8" y="84"/>
                    <a:pt x="0" y="92"/>
                    <a:pt x="0" y="109"/>
                  </a:cubicBezTo>
                  <a:cubicBezTo>
                    <a:pt x="0" y="119"/>
                    <a:pt x="11" y="119"/>
                    <a:pt x="15" y="119"/>
                  </a:cubicBezTo>
                  <a:cubicBezTo>
                    <a:pt x="15" y="132"/>
                    <a:pt x="15" y="149"/>
                    <a:pt x="15" y="158"/>
                  </a:cubicBezTo>
                  <a:cubicBezTo>
                    <a:pt x="15" y="162"/>
                    <a:pt x="21" y="168"/>
                    <a:pt x="27" y="168"/>
                  </a:cubicBezTo>
                  <a:cubicBezTo>
                    <a:pt x="36" y="168"/>
                    <a:pt x="39" y="140"/>
                    <a:pt x="39" y="136"/>
                  </a:cubicBezTo>
                  <a:cubicBezTo>
                    <a:pt x="39" y="126"/>
                    <a:pt x="32" y="120"/>
                    <a:pt x="32" y="110"/>
                  </a:cubicBezTo>
                  <a:cubicBezTo>
                    <a:pt x="32" y="104"/>
                    <a:pt x="38" y="100"/>
                    <a:pt x="43" y="100"/>
                  </a:cubicBezTo>
                  <a:cubicBezTo>
                    <a:pt x="45" y="100"/>
                    <a:pt x="47" y="101"/>
                    <a:pt x="49" y="100"/>
                  </a:cubicBezTo>
                  <a:cubicBezTo>
                    <a:pt x="46" y="117"/>
                    <a:pt x="46" y="117"/>
                    <a:pt x="46" y="117"/>
                  </a:cubicBezTo>
                  <a:cubicBezTo>
                    <a:pt x="46" y="127"/>
                    <a:pt x="58" y="131"/>
                    <a:pt x="58" y="142"/>
                  </a:cubicBezTo>
                  <a:cubicBezTo>
                    <a:pt x="58" y="144"/>
                    <a:pt x="59" y="146"/>
                    <a:pt x="58" y="149"/>
                  </a:cubicBezTo>
                  <a:cubicBezTo>
                    <a:pt x="68" y="149"/>
                    <a:pt x="68" y="149"/>
                    <a:pt x="68" y="149"/>
                  </a:cubicBezTo>
                  <a:cubicBezTo>
                    <a:pt x="68" y="140"/>
                    <a:pt x="85" y="141"/>
                    <a:pt x="85" y="132"/>
                  </a:cubicBezTo>
                  <a:cubicBezTo>
                    <a:pt x="82" y="131"/>
                    <a:pt x="74" y="123"/>
                    <a:pt x="74" y="118"/>
                  </a:cubicBezTo>
                  <a:cubicBezTo>
                    <a:pt x="74" y="116"/>
                    <a:pt x="76" y="115"/>
                    <a:pt x="77" y="113"/>
                  </a:cubicBezTo>
                  <a:cubicBezTo>
                    <a:pt x="73" y="111"/>
                    <a:pt x="58" y="82"/>
                    <a:pt x="58" y="80"/>
                  </a:cubicBezTo>
                  <a:cubicBezTo>
                    <a:pt x="79" y="80"/>
                    <a:pt x="81" y="62"/>
                    <a:pt x="98" y="57"/>
                  </a:cubicBezTo>
                  <a:cubicBezTo>
                    <a:pt x="98" y="50"/>
                    <a:pt x="98" y="50"/>
                    <a:pt x="98" y="50"/>
                  </a:cubicBezTo>
                  <a:cubicBezTo>
                    <a:pt x="94" y="49"/>
                    <a:pt x="54" y="62"/>
                    <a:pt x="53" y="65"/>
                  </a:cubicBezTo>
                  <a:lnTo>
                    <a:pt x="55" y="61"/>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0" name="Freeform 19"/>
            <p:cNvSpPr>
              <a:spLocks/>
            </p:cNvSpPr>
            <p:nvPr/>
          </p:nvSpPr>
          <p:spPr bwMode="auto">
            <a:xfrm>
              <a:off x="8415381" y="4375139"/>
              <a:ext cx="252522" cy="78052"/>
            </a:xfrm>
            <a:custGeom>
              <a:avLst/>
              <a:gdLst>
                <a:gd name="T0" fmla="*/ 212 w 220"/>
                <a:gd name="T1" fmla="*/ 65 h 68"/>
                <a:gd name="T2" fmla="*/ 196 w 220"/>
                <a:gd name="T3" fmla="*/ 60 h 68"/>
                <a:gd name="T4" fmla="*/ 196 w 220"/>
                <a:gd name="T5" fmla="*/ 68 h 68"/>
                <a:gd name="T6" fmla="*/ 116 w 220"/>
                <a:gd name="T7" fmla="*/ 56 h 68"/>
                <a:gd name="T8" fmla="*/ 97 w 220"/>
                <a:gd name="T9" fmla="*/ 45 h 68"/>
                <a:gd name="T10" fmla="*/ 55 w 220"/>
                <a:gd name="T11" fmla="*/ 40 h 68"/>
                <a:gd name="T12" fmla="*/ 25 w 220"/>
                <a:gd name="T13" fmla="*/ 36 h 68"/>
                <a:gd name="T14" fmla="*/ 0 w 220"/>
                <a:gd name="T15" fmla="*/ 18 h 68"/>
                <a:gd name="T16" fmla="*/ 19 w 220"/>
                <a:gd name="T17" fmla="*/ 2 h 68"/>
                <a:gd name="T18" fmla="*/ 25 w 220"/>
                <a:gd name="T19" fmla="*/ 5 h 68"/>
                <a:gd name="T20" fmla="*/ 37 w 220"/>
                <a:gd name="T21" fmla="*/ 0 h 68"/>
                <a:gd name="T22" fmla="*/ 94 w 220"/>
                <a:gd name="T23" fmla="*/ 26 h 68"/>
                <a:gd name="T24" fmla="*/ 117 w 220"/>
                <a:gd name="T25" fmla="*/ 14 h 68"/>
                <a:gd name="T26" fmla="*/ 151 w 220"/>
                <a:gd name="T27" fmla="*/ 28 h 68"/>
                <a:gd name="T28" fmla="*/ 174 w 220"/>
                <a:gd name="T29" fmla="*/ 25 h 68"/>
                <a:gd name="T30" fmla="*/ 180 w 220"/>
                <a:gd name="T31" fmla="*/ 25 h 68"/>
                <a:gd name="T32" fmla="*/ 152 w 220"/>
                <a:gd name="T33" fmla="*/ 30 h 68"/>
                <a:gd name="T34" fmla="*/ 184 w 220"/>
                <a:gd name="T35" fmla="*/ 41 h 68"/>
                <a:gd name="T36" fmla="*/ 190 w 220"/>
                <a:gd name="T37" fmla="*/ 48 h 68"/>
                <a:gd name="T38" fmla="*/ 208 w 220"/>
                <a:gd name="T39" fmla="*/ 49 h 68"/>
                <a:gd name="T40" fmla="*/ 220 w 220"/>
                <a:gd name="T41" fmla="*/ 57 h 68"/>
                <a:gd name="T42" fmla="*/ 212 w 220"/>
                <a:gd name="T43"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68">
                  <a:moveTo>
                    <a:pt x="212" y="65"/>
                  </a:moveTo>
                  <a:cubicBezTo>
                    <a:pt x="204" y="65"/>
                    <a:pt x="205" y="60"/>
                    <a:pt x="196" y="60"/>
                  </a:cubicBezTo>
                  <a:cubicBezTo>
                    <a:pt x="194" y="60"/>
                    <a:pt x="195" y="65"/>
                    <a:pt x="196" y="68"/>
                  </a:cubicBezTo>
                  <a:cubicBezTo>
                    <a:pt x="171" y="57"/>
                    <a:pt x="145" y="56"/>
                    <a:pt x="116" y="56"/>
                  </a:cubicBezTo>
                  <a:cubicBezTo>
                    <a:pt x="107" y="56"/>
                    <a:pt x="104" y="45"/>
                    <a:pt x="97" y="45"/>
                  </a:cubicBezTo>
                  <a:cubicBezTo>
                    <a:pt x="82" y="45"/>
                    <a:pt x="70" y="45"/>
                    <a:pt x="55" y="40"/>
                  </a:cubicBezTo>
                  <a:cubicBezTo>
                    <a:pt x="44" y="36"/>
                    <a:pt x="32" y="44"/>
                    <a:pt x="25" y="36"/>
                  </a:cubicBezTo>
                  <a:cubicBezTo>
                    <a:pt x="17" y="28"/>
                    <a:pt x="11" y="18"/>
                    <a:pt x="0" y="18"/>
                  </a:cubicBezTo>
                  <a:cubicBezTo>
                    <a:pt x="0" y="16"/>
                    <a:pt x="14" y="2"/>
                    <a:pt x="19" y="2"/>
                  </a:cubicBezTo>
                  <a:cubicBezTo>
                    <a:pt x="21" y="2"/>
                    <a:pt x="22" y="5"/>
                    <a:pt x="25" y="5"/>
                  </a:cubicBezTo>
                  <a:cubicBezTo>
                    <a:pt x="29" y="5"/>
                    <a:pt x="32" y="0"/>
                    <a:pt x="37" y="0"/>
                  </a:cubicBezTo>
                  <a:cubicBezTo>
                    <a:pt x="60" y="0"/>
                    <a:pt x="69" y="26"/>
                    <a:pt x="94" y="26"/>
                  </a:cubicBezTo>
                  <a:cubicBezTo>
                    <a:pt x="106" y="26"/>
                    <a:pt x="108" y="14"/>
                    <a:pt x="117" y="14"/>
                  </a:cubicBezTo>
                  <a:cubicBezTo>
                    <a:pt x="132" y="14"/>
                    <a:pt x="138" y="28"/>
                    <a:pt x="151" y="28"/>
                  </a:cubicBezTo>
                  <a:cubicBezTo>
                    <a:pt x="174" y="25"/>
                    <a:pt x="174" y="25"/>
                    <a:pt x="174" y="25"/>
                  </a:cubicBezTo>
                  <a:cubicBezTo>
                    <a:pt x="180" y="25"/>
                    <a:pt x="180" y="25"/>
                    <a:pt x="180" y="25"/>
                  </a:cubicBezTo>
                  <a:cubicBezTo>
                    <a:pt x="179" y="29"/>
                    <a:pt x="153" y="31"/>
                    <a:pt x="152" y="30"/>
                  </a:cubicBezTo>
                  <a:cubicBezTo>
                    <a:pt x="160" y="39"/>
                    <a:pt x="170" y="41"/>
                    <a:pt x="184" y="41"/>
                  </a:cubicBezTo>
                  <a:cubicBezTo>
                    <a:pt x="188" y="41"/>
                    <a:pt x="188" y="46"/>
                    <a:pt x="190" y="48"/>
                  </a:cubicBezTo>
                  <a:cubicBezTo>
                    <a:pt x="195" y="53"/>
                    <a:pt x="201" y="47"/>
                    <a:pt x="208" y="49"/>
                  </a:cubicBezTo>
                  <a:cubicBezTo>
                    <a:pt x="215" y="52"/>
                    <a:pt x="215" y="54"/>
                    <a:pt x="220" y="57"/>
                  </a:cubicBezTo>
                  <a:cubicBezTo>
                    <a:pt x="219" y="60"/>
                    <a:pt x="213" y="65"/>
                    <a:pt x="212" y="65"/>
                  </a:cubicBezTo>
                  <a:close/>
                </a:path>
              </a:pathLst>
            </a:custGeom>
            <a:solidFill>
              <a:schemeClr val="tx1">
                <a:lumMod val="50000"/>
                <a:lumOff val="50000"/>
              </a:schemeClr>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1" name="Freeform 20"/>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2" name="Freeform 21"/>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3" name="Freeform 22"/>
            <p:cNvSpPr>
              <a:spLocks/>
            </p:cNvSpPr>
            <p:nvPr/>
          </p:nvSpPr>
          <p:spPr bwMode="auto">
            <a:xfrm>
              <a:off x="8752077" y="4463904"/>
              <a:ext cx="38261" cy="30608"/>
            </a:xfrm>
            <a:custGeom>
              <a:avLst/>
              <a:gdLst>
                <a:gd name="T0" fmla="*/ 24 w 34"/>
                <a:gd name="T1" fmla="*/ 26 h 26"/>
                <a:gd name="T2" fmla="*/ 20 w 34"/>
                <a:gd name="T3" fmla="*/ 15 h 26"/>
                <a:gd name="T4" fmla="*/ 0 w 34"/>
                <a:gd name="T5" fmla="*/ 6 h 26"/>
                <a:gd name="T6" fmla="*/ 15 w 34"/>
                <a:gd name="T7" fmla="*/ 2 h 26"/>
                <a:gd name="T8" fmla="*/ 22 w 34"/>
                <a:gd name="T9" fmla="*/ 2 h 26"/>
                <a:gd name="T10" fmla="*/ 34 w 34"/>
                <a:gd name="T11" fmla="*/ 20 h 26"/>
                <a:gd name="T12" fmla="*/ 28 w 34"/>
                <a:gd name="T13" fmla="*/ 26 h 26"/>
                <a:gd name="T14" fmla="*/ 24 w 3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24" y="26"/>
                  </a:moveTo>
                  <a:cubicBezTo>
                    <a:pt x="21" y="26"/>
                    <a:pt x="20" y="18"/>
                    <a:pt x="20" y="15"/>
                  </a:cubicBezTo>
                  <a:cubicBezTo>
                    <a:pt x="12" y="15"/>
                    <a:pt x="0" y="14"/>
                    <a:pt x="0" y="6"/>
                  </a:cubicBezTo>
                  <a:cubicBezTo>
                    <a:pt x="0" y="0"/>
                    <a:pt x="9" y="2"/>
                    <a:pt x="15" y="2"/>
                  </a:cubicBezTo>
                  <a:cubicBezTo>
                    <a:pt x="17" y="2"/>
                    <a:pt x="20" y="2"/>
                    <a:pt x="22" y="2"/>
                  </a:cubicBezTo>
                  <a:cubicBezTo>
                    <a:pt x="22" y="13"/>
                    <a:pt x="34" y="10"/>
                    <a:pt x="34" y="20"/>
                  </a:cubicBezTo>
                  <a:cubicBezTo>
                    <a:pt x="34" y="22"/>
                    <a:pt x="30" y="26"/>
                    <a:pt x="28" y="26"/>
                  </a:cubicBezTo>
                  <a:cubicBezTo>
                    <a:pt x="27" y="26"/>
                    <a:pt x="25" y="26"/>
                    <a:pt x="24" y="26"/>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4" name="Freeform 23"/>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5" name="Freeform 24"/>
            <p:cNvSpPr>
              <a:spLocks/>
            </p:cNvSpPr>
            <p:nvPr/>
          </p:nvSpPr>
          <p:spPr bwMode="auto">
            <a:xfrm>
              <a:off x="8860739" y="4440947"/>
              <a:ext cx="88765" cy="55095"/>
            </a:xfrm>
            <a:custGeom>
              <a:avLst/>
              <a:gdLst>
                <a:gd name="T0" fmla="*/ 33 w 77"/>
                <a:gd name="T1" fmla="*/ 23 h 47"/>
                <a:gd name="T2" fmla="*/ 30 w 77"/>
                <a:gd name="T3" fmla="*/ 34 h 47"/>
                <a:gd name="T4" fmla="*/ 5 w 77"/>
                <a:gd name="T5" fmla="*/ 47 h 47"/>
                <a:gd name="T6" fmla="*/ 0 w 77"/>
                <a:gd name="T7" fmla="*/ 40 h 47"/>
                <a:gd name="T8" fmla="*/ 26 w 77"/>
                <a:gd name="T9" fmla="*/ 18 h 47"/>
                <a:gd name="T10" fmla="*/ 30 w 77"/>
                <a:gd name="T11" fmla="*/ 11 h 47"/>
                <a:gd name="T12" fmla="*/ 77 w 77"/>
                <a:gd name="T13" fmla="*/ 5 h 47"/>
                <a:gd name="T14" fmla="*/ 33 w 7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7">
                  <a:moveTo>
                    <a:pt x="33" y="23"/>
                  </a:moveTo>
                  <a:cubicBezTo>
                    <a:pt x="29" y="23"/>
                    <a:pt x="33" y="31"/>
                    <a:pt x="30" y="34"/>
                  </a:cubicBezTo>
                  <a:cubicBezTo>
                    <a:pt x="26" y="38"/>
                    <a:pt x="14" y="47"/>
                    <a:pt x="5" y="47"/>
                  </a:cubicBezTo>
                  <a:cubicBezTo>
                    <a:pt x="2" y="47"/>
                    <a:pt x="0" y="43"/>
                    <a:pt x="0" y="40"/>
                  </a:cubicBezTo>
                  <a:cubicBezTo>
                    <a:pt x="0" y="22"/>
                    <a:pt x="14" y="22"/>
                    <a:pt x="26" y="18"/>
                  </a:cubicBezTo>
                  <a:cubicBezTo>
                    <a:pt x="28" y="18"/>
                    <a:pt x="28" y="13"/>
                    <a:pt x="30" y="11"/>
                  </a:cubicBezTo>
                  <a:cubicBezTo>
                    <a:pt x="37" y="3"/>
                    <a:pt x="70" y="0"/>
                    <a:pt x="77" y="5"/>
                  </a:cubicBezTo>
                  <a:cubicBezTo>
                    <a:pt x="70" y="17"/>
                    <a:pt x="45" y="23"/>
                    <a:pt x="33" y="23"/>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6" name="Freeform 25"/>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7" name="Freeform 26"/>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8" name="Freeform 27"/>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39" name="Freeform 28"/>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0" name="Freeform 29"/>
            <p:cNvSpPr>
              <a:spLocks/>
            </p:cNvSpPr>
            <p:nvPr/>
          </p:nvSpPr>
          <p:spPr bwMode="auto">
            <a:xfrm>
              <a:off x="9479036" y="4330757"/>
              <a:ext cx="97948" cy="59687"/>
            </a:xfrm>
            <a:custGeom>
              <a:avLst/>
              <a:gdLst>
                <a:gd name="T0" fmla="*/ 22 w 85"/>
                <a:gd name="T1" fmla="*/ 48 h 52"/>
                <a:gd name="T2" fmla="*/ 0 w 85"/>
                <a:gd name="T3" fmla="*/ 32 h 52"/>
                <a:gd name="T4" fmla="*/ 23 w 85"/>
                <a:gd name="T5" fmla="*/ 32 h 52"/>
                <a:gd name="T6" fmla="*/ 32 w 85"/>
                <a:gd name="T7" fmla="*/ 30 h 52"/>
                <a:gd name="T8" fmla="*/ 61 w 85"/>
                <a:gd name="T9" fmla="*/ 23 h 52"/>
                <a:gd name="T10" fmla="*/ 78 w 85"/>
                <a:gd name="T11" fmla="*/ 0 h 52"/>
                <a:gd name="T12" fmla="*/ 85 w 85"/>
                <a:gd name="T13" fmla="*/ 12 h 52"/>
                <a:gd name="T14" fmla="*/ 69 w 85"/>
                <a:gd name="T15" fmla="*/ 40 h 52"/>
                <a:gd name="T16" fmla="*/ 32 w 85"/>
                <a:gd name="T17" fmla="*/ 52 h 52"/>
                <a:gd name="T18" fmla="*/ 19 w 85"/>
                <a:gd name="T19" fmla="*/ 44 h 52"/>
                <a:gd name="T20" fmla="*/ 22 w 85"/>
                <a:gd name="T2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2">
                  <a:moveTo>
                    <a:pt x="22" y="48"/>
                  </a:moveTo>
                  <a:cubicBezTo>
                    <a:pt x="16" y="40"/>
                    <a:pt x="3" y="42"/>
                    <a:pt x="0" y="32"/>
                  </a:cubicBezTo>
                  <a:cubicBezTo>
                    <a:pt x="23" y="32"/>
                    <a:pt x="23" y="32"/>
                    <a:pt x="23" y="32"/>
                  </a:cubicBezTo>
                  <a:cubicBezTo>
                    <a:pt x="25" y="33"/>
                    <a:pt x="32" y="30"/>
                    <a:pt x="32" y="30"/>
                  </a:cubicBezTo>
                  <a:cubicBezTo>
                    <a:pt x="43" y="26"/>
                    <a:pt x="54" y="26"/>
                    <a:pt x="61" y="23"/>
                  </a:cubicBezTo>
                  <a:cubicBezTo>
                    <a:pt x="72" y="18"/>
                    <a:pt x="67" y="0"/>
                    <a:pt x="78" y="0"/>
                  </a:cubicBezTo>
                  <a:cubicBezTo>
                    <a:pt x="82" y="0"/>
                    <a:pt x="85" y="7"/>
                    <a:pt x="85" y="12"/>
                  </a:cubicBezTo>
                  <a:cubicBezTo>
                    <a:pt x="85" y="29"/>
                    <a:pt x="69" y="26"/>
                    <a:pt x="69" y="40"/>
                  </a:cubicBezTo>
                  <a:cubicBezTo>
                    <a:pt x="55" y="43"/>
                    <a:pt x="48" y="52"/>
                    <a:pt x="32" y="52"/>
                  </a:cubicBezTo>
                  <a:cubicBezTo>
                    <a:pt x="29" y="52"/>
                    <a:pt x="19" y="46"/>
                    <a:pt x="19" y="44"/>
                  </a:cubicBezTo>
                  <a:lnTo>
                    <a:pt x="22" y="48"/>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1" name="Freeform 30"/>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2" name="Freeform 31"/>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3" name="Freeform 32"/>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4" name="Freeform 33"/>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5" name="Freeform 34"/>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6" name="Freeform 35"/>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7" name="Freeform 36"/>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8" name="Freeform 37"/>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49" name="Freeform 38"/>
            <p:cNvSpPr>
              <a:spLocks/>
            </p:cNvSpPr>
            <p:nvPr/>
          </p:nvSpPr>
          <p:spPr bwMode="auto">
            <a:xfrm>
              <a:off x="9381088" y="5336246"/>
              <a:ext cx="94887" cy="102538"/>
            </a:xfrm>
            <a:custGeom>
              <a:avLst/>
              <a:gdLst>
                <a:gd name="T0" fmla="*/ 42 w 83"/>
                <a:gd name="T1" fmla="*/ 13 h 89"/>
                <a:gd name="T2" fmla="*/ 75 w 83"/>
                <a:gd name="T3" fmla="*/ 5 h 89"/>
                <a:gd name="T4" fmla="*/ 83 w 83"/>
                <a:gd name="T5" fmla="*/ 29 h 89"/>
                <a:gd name="T6" fmla="*/ 48 w 83"/>
                <a:gd name="T7" fmla="*/ 89 h 89"/>
                <a:gd name="T8" fmla="*/ 0 w 83"/>
                <a:gd name="T9" fmla="*/ 13 h 89"/>
                <a:gd name="T10" fmla="*/ 42 w 83"/>
                <a:gd name="T11" fmla="*/ 13 h 89"/>
              </a:gdLst>
              <a:ahLst/>
              <a:cxnLst>
                <a:cxn ang="0">
                  <a:pos x="T0" y="T1"/>
                </a:cxn>
                <a:cxn ang="0">
                  <a:pos x="T2" y="T3"/>
                </a:cxn>
                <a:cxn ang="0">
                  <a:pos x="T4" y="T5"/>
                </a:cxn>
                <a:cxn ang="0">
                  <a:pos x="T6" y="T7"/>
                </a:cxn>
                <a:cxn ang="0">
                  <a:pos x="T8" y="T9"/>
                </a:cxn>
                <a:cxn ang="0">
                  <a:pos x="T10" y="T11"/>
                </a:cxn>
              </a:cxnLst>
              <a:rect l="0" t="0" r="r" b="b"/>
              <a:pathLst>
                <a:path w="83" h="89">
                  <a:moveTo>
                    <a:pt x="42" y="13"/>
                  </a:moveTo>
                  <a:cubicBezTo>
                    <a:pt x="52" y="13"/>
                    <a:pt x="65" y="8"/>
                    <a:pt x="75" y="5"/>
                  </a:cubicBezTo>
                  <a:cubicBezTo>
                    <a:pt x="77" y="15"/>
                    <a:pt x="83" y="19"/>
                    <a:pt x="83" y="29"/>
                  </a:cubicBezTo>
                  <a:cubicBezTo>
                    <a:pt x="83" y="47"/>
                    <a:pt x="63" y="89"/>
                    <a:pt x="48" y="89"/>
                  </a:cubicBezTo>
                  <a:cubicBezTo>
                    <a:pt x="25" y="89"/>
                    <a:pt x="0" y="30"/>
                    <a:pt x="0" y="13"/>
                  </a:cubicBezTo>
                  <a:cubicBezTo>
                    <a:pt x="0" y="0"/>
                    <a:pt x="41" y="13"/>
                    <a:pt x="42" y="13"/>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0" name="Freeform 39"/>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1" name="Freeform 40"/>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2" name="Freeform 41"/>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3" name="Freeform 42"/>
            <p:cNvSpPr>
              <a:spLocks/>
            </p:cNvSpPr>
            <p:nvPr/>
          </p:nvSpPr>
          <p:spPr bwMode="auto">
            <a:xfrm>
              <a:off x="8605155" y="4503695"/>
              <a:ext cx="997846" cy="791230"/>
            </a:xfrm>
            <a:custGeom>
              <a:avLst/>
              <a:gdLst>
                <a:gd name="T0" fmla="*/ 872 w 872"/>
                <a:gd name="T1" fmla="*/ 420 h 691"/>
                <a:gd name="T2" fmla="*/ 861 w 872"/>
                <a:gd name="T3" fmla="*/ 491 h 691"/>
                <a:gd name="T4" fmla="*/ 821 w 872"/>
                <a:gd name="T5" fmla="*/ 563 h 691"/>
                <a:gd name="T6" fmla="*/ 799 w 872"/>
                <a:gd name="T7" fmla="*/ 633 h 691"/>
                <a:gd name="T8" fmla="*/ 684 w 872"/>
                <a:gd name="T9" fmla="*/ 667 h 691"/>
                <a:gd name="T10" fmla="*/ 576 w 872"/>
                <a:gd name="T11" fmla="*/ 631 h 691"/>
                <a:gd name="T12" fmla="*/ 565 w 872"/>
                <a:gd name="T13" fmla="*/ 595 h 691"/>
                <a:gd name="T14" fmla="*/ 540 w 872"/>
                <a:gd name="T15" fmla="*/ 601 h 691"/>
                <a:gd name="T16" fmla="*/ 538 w 872"/>
                <a:gd name="T17" fmla="*/ 568 h 691"/>
                <a:gd name="T18" fmla="*/ 518 w 872"/>
                <a:gd name="T19" fmla="*/ 593 h 691"/>
                <a:gd name="T20" fmla="*/ 532 w 872"/>
                <a:gd name="T21" fmla="*/ 528 h 691"/>
                <a:gd name="T22" fmla="*/ 477 w 872"/>
                <a:gd name="T23" fmla="*/ 569 h 691"/>
                <a:gd name="T24" fmla="*/ 368 w 872"/>
                <a:gd name="T25" fmla="*/ 498 h 691"/>
                <a:gd name="T26" fmla="*/ 226 w 872"/>
                <a:gd name="T27" fmla="*/ 556 h 691"/>
                <a:gd name="T28" fmla="*/ 159 w 872"/>
                <a:gd name="T29" fmla="*/ 561 h 691"/>
                <a:gd name="T30" fmla="*/ 38 w 872"/>
                <a:gd name="T31" fmla="*/ 560 h 691"/>
                <a:gd name="T32" fmla="*/ 40 w 872"/>
                <a:gd name="T33" fmla="*/ 474 h 691"/>
                <a:gd name="T34" fmla="*/ 4 w 872"/>
                <a:gd name="T35" fmla="*/ 369 h 691"/>
                <a:gd name="T36" fmla="*/ 16 w 872"/>
                <a:gd name="T37" fmla="*/ 369 h 691"/>
                <a:gd name="T38" fmla="*/ 6 w 872"/>
                <a:gd name="T39" fmla="*/ 317 h 691"/>
                <a:gd name="T40" fmla="*/ 15 w 872"/>
                <a:gd name="T41" fmla="*/ 262 h 691"/>
                <a:gd name="T42" fmla="*/ 56 w 872"/>
                <a:gd name="T43" fmla="*/ 239 h 691"/>
                <a:gd name="T44" fmla="*/ 196 w 872"/>
                <a:gd name="T45" fmla="*/ 172 h 691"/>
                <a:gd name="T46" fmla="*/ 206 w 872"/>
                <a:gd name="T47" fmla="*/ 138 h 691"/>
                <a:gd name="T48" fmla="*/ 225 w 872"/>
                <a:gd name="T49" fmla="*/ 128 h 691"/>
                <a:gd name="T50" fmla="*/ 258 w 872"/>
                <a:gd name="T51" fmla="*/ 91 h 691"/>
                <a:gd name="T52" fmla="*/ 321 w 872"/>
                <a:gd name="T53" fmla="*/ 105 h 691"/>
                <a:gd name="T54" fmla="*/ 349 w 872"/>
                <a:gd name="T55" fmla="*/ 103 h 691"/>
                <a:gd name="T56" fmla="*/ 362 w 872"/>
                <a:gd name="T57" fmla="*/ 55 h 691"/>
                <a:gd name="T58" fmla="*/ 419 w 872"/>
                <a:gd name="T59" fmla="*/ 31 h 691"/>
                <a:gd name="T60" fmla="*/ 474 w 872"/>
                <a:gd name="T61" fmla="*/ 35 h 691"/>
                <a:gd name="T62" fmla="*/ 510 w 872"/>
                <a:gd name="T63" fmla="*/ 43 h 691"/>
                <a:gd name="T64" fmla="*/ 483 w 872"/>
                <a:gd name="T65" fmla="*/ 99 h 691"/>
                <a:gd name="T66" fmla="*/ 506 w 872"/>
                <a:gd name="T67" fmla="*/ 122 h 691"/>
                <a:gd name="T68" fmla="*/ 586 w 872"/>
                <a:gd name="T69" fmla="*/ 164 h 691"/>
                <a:gd name="T70" fmla="*/ 618 w 872"/>
                <a:gd name="T71" fmla="*/ 27 h 691"/>
                <a:gd name="T72" fmla="*/ 655 w 872"/>
                <a:gd name="T73" fmla="*/ 51 h 691"/>
                <a:gd name="T74" fmla="*/ 688 w 872"/>
                <a:gd name="T75" fmla="*/ 91 h 691"/>
                <a:gd name="T76" fmla="*/ 720 w 872"/>
                <a:gd name="T77" fmla="*/ 188 h 691"/>
                <a:gd name="T78" fmla="*/ 785 w 872"/>
                <a:gd name="T79" fmla="*/ 263 h 691"/>
                <a:gd name="T80" fmla="*/ 853 w 872"/>
                <a:gd name="T81" fmla="*/ 33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691">
                  <a:moveTo>
                    <a:pt x="852" y="336"/>
                  </a:moveTo>
                  <a:cubicBezTo>
                    <a:pt x="864" y="353"/>
                    <a:pt x="872" y="396"/>
                    <a:pt x="872" y="420"/>
                  </a:cubicBezTo>
                  <a:cubicBezTo>
                    <a:pt x="872" y="437"/>
                    <a:pt x="867" y="462"/>
                    <a:pt x="861" y="469"/>
                  </a:cubicBezTo>
                  <a:cubicBezTo>
                    <a:pt x="861" y="491"/>
                    <a:pt x="861" y="491"/>
                    <a:pt x="861" y="491"/>
                  </a:cubicBezTo>
                  <a:cubicBezTo>
                    <a:pt x="857" y="498"/>
                    <a:pt x="859" y="501"/>
                    <a:pt x="855" y="507"/>
                  </a:cubicBezTo>
                  <a:cubicBezTo>
                    <a:pt x="842" y="529"/>
                    <a:pt x="828" y="537"/>
                    <a:pt x="821" y="563"/>
                  </a:cubicBezTo>
                  <a:cubicBezTo>
                    <a:pt x="814" y="582"/>
                    <a:pt x="799" y="607"/>
                    <a:pt x="799" y="634"/>
                  </a:cubicBezTo>
                  <a:cubicBezTo>
                    <a:pt x="799" y="633"/>
                    <a:pt x="799" y="633"/>
                    <a:pt x="799" y="633"/>
                  </a:cubicBezTo>
                  <a:cubicBezTo>
                    <a:pt x="790" y="669"/>
                    <a:pt x="728" y="653"/>
                    <a:pt x="722" y="691"/>
                  </a:cubicBezTo>
                  <a:cubicBezTo>
                    <a:pt x="716" y="690"/>
                    <a:pt x="685" y="672"/>
                    <a:pt x="684" y="667"/>
                  </a:cubicBezTo>
                  <a:cubicBezTo>
                    <a:pt x="667" y="669"/>
                    <a:pt x="673" y="684"/>
                    <a:pt x="654" y="684"/>
                  </a:cubicBezTo>
                  <a:cubicBezTo>
                    <a:pt x="624" y="684"/>
                    <a:pt x="576" y="664"/>
                    <a:pt x="576" y="631"/>
                  </a:cubicBezTo>
                  <a:cubicBezTo>
                    <a:pt x="576" y="619"/>
                    <a:pt x="566" y="610"/>
                    <a:pt x="565" y="599"/>
                  </a:cubicBezTo>
                  <a:cubicBezTo>
                    <a:pt x="565" y="599"/>
                    <a:pt x="565" y="596"/>
                    <a:pt x="565" y="595"/>
                  </a:cubicBezTo>
                  <a:cubicBezTo>
                    <a:pt x="559" y="599"/>
                    <a:pt x="555" y="599"/>
                    <a:pt x="549" y="601"/>
                  </a:cubicBezTo>
                  <a:cubicBezTo>
                    <a:pt x="540" y="601"/>
                    <a:pt x="540" y="601"/>
                    <a:pt x="540" y="601"/>
                  </a:cubicBezTo>
                  <a:cubicBezTo>
                    <a:pt x="543" y="596"/>
                    <a:pt x="546" y="591"/>
                    <a:pt x="546" y="584"/>
                  </a:cubicBezTo>
                  <a:cubicBezTo>
                    <a:pt x="546" y="574"/>
                    <a:pt x="541" y="571"/>
                    <a:pt x="538" y="568"/>
                  </a:cubicBezTo>
                  <a:cubicBezTo>
                    <a:pt x="538" y="570"/>
                    <a:pt x="537" y="573"/>
                    <a:pt x="537" y="576"/>
                  </a:cubicBezTo>
                  <a:cubicBezTo>
                    <a:pt x="530" y="579"/>
                    <a:pt x="529" y="593"/>
                    <a:pt x="518" y="593"/>
                  </a:cubicBezTo>
                  <a:cubicBezTo>
                    <a:pt x="514" y="593"/>
                    <a:pt x="510" y="589"/>
                    <a:pt x="510" y="585"/>
                  </a:cubicBezTo>
                  <a:cubicBezTo>
                    <a:pt x="529" y="581"/>
                    <a:pt x="533" y="540"/>
                    <a:pt x="532" y="528"/>
                  </a:cubicBezTo>
                  <a:cubicBezTo>
                    <a:pt x="518" y="542"/>
                    <a:pt x="499" y="584"/>
                    <a:pt x="483" y="584"/>
                  </a:cubicBezTo>
                  <a:cubicBezTo>
                    <a:pt x="474" y="584"/>
                    <a:pt x="477" y="569"/>
                    <a:pt x="477" y="569"/>
                  </a:cubicBezTo>
                  <a:cubicBezTo>
                    <a:pt x="472" y="569"/>
                    <a:pt x="455" y="530"/>
                    <a:pt x="449" y="522"/>
                  </a:cubicBezTo>
                  <a:cubicBezTo>
                    <a:pt x="437" y="506"/>
                    <a:pt x="393" y="498"/>
                    <a:pt x="368" y="498"/>
                  </a:cubicBezTo>
                  <a:cubicBezTo>
                    <a:pt x="340" y="498"/>
                    <a:pt x="335" y="510"/>
                    <a:pt x="318" y="516"/>
                  </a:cubicBezTo>
                  <a:cubicBezTo>
                    <a:pt x="280" y="529"/>
                    <a:pt x="232" y="515"/>
                    <a:pt x="226" y="556"/>
                  </a:cubicBezTo>
                  <a:cubicBezTo>
                    <a:pt x="210" y="557"/>
                    <a:pt x="197" y="561"/>
                    <a:pt x="181" y="561"/>
                  </a:cubicBezTo>
                  <a:cubicBezTo>
                    <a:pt x="168" y="555"/>
                    <a:pt x="168" y="561"/>
                    <a:pt x="159" y="561"/>
                  </a:cubicBezTo>
                  <a:cubicBezTo>
                    <a:pt x="133" y="561"/>
                    <a:pt x="121" y="588"/>
                    <a:pt x="87" y="588"/>
                  </a:cubicBezTo>
                  <a:cubicBezTo>
                    <a:pt x="75" y="588"/>
                    <a:pt x="38" y="571"/>
                    <a:pt x="38" y="560"/>
                  </a:cubicBezTo>
                  <a:cubicBezTo>
                    <a:pt x="38" y="548"/>
                    <a:pt x="56" y="542"/>
                    <a:pt x="56" y="524"/>
                  </a:cubicBezTo>
                  <a:cubicBezTo>
                    <a:pt x="56" y="501"/>
                    <a:pt x="44" y="488"/>
                    <a:pt x="40" y="474"/>
                  </a:cubicBezTo>
                  <a:cubicBezTo>
                    <a:pt x="31" y="439"/>
                    <a:pt x="29" y="428"/>
                    <a:pt x="19" y="397"/>
                  </a:cubicBezTo>
                  <a:cubicBezTo>
                    <a:pt x="16" y="385"/>
                    <a:pt x="0" y="381"/>
                    <a:pt x="4" y="369"/>
                  </a:cubicBezTo>
                  <a:cubicBezTo>
                    <a:pt x="6" y="366"/>
                    <a:pt x="6" y="363"/>
                    <a:pt x="9" y="359"/>
                  </a:cubicBezTo>
                  <a:cubicBezTo>
                    <a:pt x="10" y="363"/>
                    <a:pt x="13" y="367"/>
                    <a:pt x="16" y="369"/>
                  </a:cubicBezTo>
                  <a:cubicBezTo>
                    <a:pt x="18" y="366"/>
                    <a:pt x="16" y="363"/>
                    <a:pt x="16" y="359"/>
                  </a:cubicBezTo>
                  <a:cubicBezTo>
                    <a:pt x="16" y="347"/>
                    <a:pt x="6" y="337"/>
                    <a:pt x="6" y="317"/>
                  </a:cubicBezTo>
                  <a:cubicBezTo>
                    <a:pt x="6" y="293"/>
                    <a:pt x="6" y="292"/>
                    <a:pt x="6" y="271"/>
                  </a:cubicBezTo>
                  <a:cubicBezTo>
                    <a:pt x="6" y="265"/>
                    <a:pt x="12" y="263"/>
                    <a:pt x="15" y="262"/>
                  </a:cubicBezTo>
                  <a:cubicBezTo>
                    <a:pt x="16" y="264"/>
                    <a:pt x="16" y="267"/>
                    <a:pt x="16" y="270"/>
                  </a:cubicBezTo>
                  <a:cubicBezTo>
                    <a:pt x="30" y="268"/>
                    <a:pt x="47" y="248"/>
                    <a:pt x="56" y="239"/>
                  </a:cubicBezTo>
                  <a:cubicBezTo>
                    <a:pt x="65" y="230"/>
                    <a:pt x="92" y="228"/>
                    <a:pt x="106" y="226"/>
                  </a:cubicBezTo>
                  <a:cubicBezTo>
                    <a:pt x="134" y="221"/>
                    <a:pt x="196" y="199"/>
                    <a:pt x="196" y="172"/>
                  </a:cubicBezTo>
                  <a:cubicBezTo>
                    <a:pt x="196" y="167"/>
                    <a:pt x="196" y="163"/>
                    <a:pt x="196" y="158"/>
                  </a:cubicBezTo>
                  <a:cubicBezTo>
                    <a:pt x="196" y="150"/>
                    <a:pt x="198" y="142"/>
                    <a:pt x="206" y="138"/>
                  </a:cubicBezTo>
                  <a:cubicBezTo>
                    <a:pt x="209" y="145"/>
                    <a:pt x="214" y="149"/>
                    <a:pt x="217" y="154"/>
                  </a:cubicBezTo>
                  <a:cubicBezTo>
                    <a:pt x="225" y="149"/>
                    <a:pt x="221" y="137"/>
                    <a:pt x="225" y="128"/>
                  </a:cubicBezTo>
                  <a:cubicBezTo>
                    <a:pt x="231" y="131"/>
                    <a:pt x="235" y="134"/>
                    <a:pt x="241" y="134"/>
                  </a:cubicBezTo>
                  <a:cubicBezTo>
                    <a:pt x="241" y="112"/>
                    <a:pt x="256" y="109"/>
                    <a:pt x="258" y="91"/>
                  </a:cubicBezTo>
                  <a:cubicBezTo>
                    <a:pt x="278" y="91"/>
                    <a:pt x="282" y="75"/>
                    <a:pt x="298" y="75"/>
                  </a:cubicBezTo>
                  <a:cubicBezTo>
                    <a:pt x="312" y="75"/>
                    <a:pt x="319" y="91"/>
                    <a:pt x="321" y="105"/>
                  </a:cubicBezTo>
                  <a:cubicBezTo>
                    <a:pt x="324" y="99"/>
                    <a:pt x="330" y="96"/>
                    <a:pt x="337" y="96"/>
                  </a:cubicBezTo>
                  <a:cubicBezTo>
                    <a:pt x="341" y="96"/>
                    <a:pt x="347" y="102"/>
                    <a:pt x="349" y="103"/>
                  </a:cubicBezTo>
                  <a:cubicBezTo>
                    <a:pt x="353" y="95"/>
                    <a:pt x="351" y="90"/>
                    <a:pt x="351" y="83"/>
                  </a:cubicBezTo>
                  <a:cubicBezTo>
                    <a:pt x="351" y="72"/>
                    <a:pt x="362" y="66"/>
                    <a:pt x="362" y="55"/>
                  </a:cubicBezTo>
                  <a:cubicBezTo>
                    <a:pt x="362" y="44"/>
                    <a:pt x="393" y="37"/>
                    <a:pt x="405" y="37"/>
                  </a:cubicBezTo>
                  <a:cubicBezTo>
                    <a:pt x="411" y="37"/>
                    <a:pt x="417" y="32"/>
                    <a:pt x="419" y="31"/>
                  </a:cubicBezTo>
                  <a:cubicBezTo>
                    <a:pt x="415" y="24"/>
                    <a:pt x="407" y="22"/>
                    <a:pt x="405" y="13"/>
                  </a:cubicBezTo>
                  <a:cubicBezTo>
                    <a:pt x="431" y="24"/>
                    <a:pt x="446" y="35"/>
                    <a:pt x="474" y="35"/>
                  </a:cubicBezTo>
                  <a:cubicBezTo>
                    <a:pt x="483" y="35"/>
                    <a:pt x="487" y="29"/>
                    <a:pt x="495" y="29"/>
                  </a:cubicBezTo>
                  <a:cubicBezTo>
                    <a:pt x="499" y="29"/>
                    <a:pt x="510" y="37"/>
                    <a:pt x="510" y="43"/>
                  </a:cubicBezTo>
                  <a:cubicBezTo>
                    <a:pt x="510" y="53"/>
                    <a:pt x="499" y="54"/>
                    <a:pt x="493" y="59"/>
                  </a:cubicBezTo>
                  <a:cubicBezTo>
                    <a:pt x="483" y="99"/>
                    <a:pt x="483" y="99"/>
                    <a:pt x="483" y="99"/>
                  </a:cubicBezTo>
                  <a:cubicBezTo>
                    <a:pt x="483" y="105"/>
                    <a:pt x="494" y="103"/>
                    <a:pt x="499" y="107"/>
                  </a:cubicBezTo>
                  <a:cubicBezTo>
                    <a:pt x="503" y="110"/>
                    <a:pt x="503" y="122"/>
                    <a:pt x="506" y="122"/>
                  </a:cubicBezTo>
                  <a:cubicBezTo>
                    <a:pt x="527" y="130"/>
                    <a:pt x="538" y="134"/>
                    <a:pt x="557" y="142"/>
                  </a:cubicBezTo>
                  <a:cubicBezTo>
                    <a:pt x="568" y="146"/>
                    <a:pt x="571" y="164"/>
                    <a:pt x="586" y="164"/>
                  </a:cubicBezTo>
                  <a:cubicBezTo>
                    <a:pt x="609" y="164"/>
                    <a:pt x="614" y="117"/>
                    <a:pt x="618" y="99"/>
                  </a:cubicBezTo>
                  <a:cubicBezTo>
                    <a:pt x="618" y="27"/>
                    <a:pt x="618" y="27"/>
                    <a:pt x="618" y="27"/>
                  </a:cubicBezTo>
                  <a:cubicBezTo>
                    <a:pt x="630" y="17"/>
                    <a:pt x="626" y="7"/>
                    <a:pt x="639" y="0"/>
                  </a:cubicBezTo>
                  <a:cubicBezTo>
                    <a:pt x="641" y="22"/>
                    <a:pt x="651" y="36"/>
                    <a:pt x="655" y="51"/>
                  </a:cubicBezTo>
                  <a:cubicBezTo>
                    <a:pt x="658" y="62"/>
                    <a:pt x="655" y="76"/>
                    <a:pt x="663" y="83"/>
                  </a:cubicBezTo>
                  <a:cubicBezTo>
                    <a:pt x="671" y="85"/>
                    <a:pt x="685" y="90"/>
                    <a:pt x="688" y="91"/>
                  </a:cubicBezTo>
                  <a:cubicBezTo>
                    <a:pt x="697" y="98"/>
                    <a:pt x="697" y="123"/>
                    <a:pt x="701" y="136"/>
                  </a:cubicBezTo>
                  <a:cubicBezTo>
                    <a:pt x="708" y="157"/>
                    <a:pt x="714" y="168"/>
                    <a:pt x="720" y="188"/>
                  </a:cubicBezTo>
                  <a:cubicBezTo>
                    <a:pt x="726" y="207"/>
                    <a:pt x="758" y="214"/>
                    <a:pt x="771" y="227"/>
                  </a:cubicBezTo>
                  <a:cubicBezTo>
                    <a:pt x="780" y="237"/>
                    <a:pt x="782" y="252"/>
                    <a:pt x="785" y="263"/>
                  </a:cubicBezTo>
                  <a:cubicBezTo>
                    <a:pt x="788" y="273"/>
                    <a:pt x="800" y="273"/>
                    <a:pt x="810" y="273"/>
                  </a:cubicBezTo>
                  <a:cubicBezTo>
                    <a:pt x="810" y="305"/>
                    <a:pt x="839" y="319"/>
                    <a:pt x="853" y="334"/>
                  </a:cubicBezTo>
                  <a:lnTo>
                    <a:pt x="852" y="336"/>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4" name="Freeform 43"/>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5" name="Freeform 44"/>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6" name="Freeform 45"/>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7" name="Freeform 46"/>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8" name="Freeform 47"/>
            <p:cNvSpPr>
              <a:spLocks/>
            </p:cNvSpPr>
            <p:nvPr/>
          </p:nvSpPr>
          <p:spPr bwMode="auto">
            <a:xfrm>
              <a:off x="8827069" y="3968046"/>
              <a:ext cx="113253" cy="110191"/>
            </a:xfrm>
            <a:custGeom>
              <a:avLst/>
              <a:gdLst>
                <a:gd name="T0" fmla="*/ 81 w 98"/>
                <a:gd name="T1" fmla="*/ 67 h 96"/>
                <a:gd name="T2" fmla="*/ 77 w 98"/>
                <a:gd name="T3" fmla="*/ 62 h 96"/>
                <a:gd name="T4" fmla="*/ 71 w 98"/>
                <a:gd name="T5" fmla="*/ 71 h 96"/>
                <a:gd name="T6" fmla="*/ 79 w 98"/>
                <a:gd name="T7" fmla="*/ 86 h 96"/>
                <a:gd name="T8" fmla="*/ 71 w 98"/>
                <a:gd name="T9" fmla="*/ 96 h 96"/>
                <a:gd name="T10" fmla="*/ 68 w 98"/>
                <a:gd name="T11" fmla="*/ 90 h 96"/>
                <a:gd name="T12" fmla="*/ 61 w 98"/>
                <a:gd name="T13" fmla="*/ 91 h 96"/>
                <a:gd name="T14" fmla="*/ 43 w 98"/>
                <a:gd name="T15" fmla="*/ 66 h 96"/>
                <a:gd name="T16" fmla="*/ 47 w 98"/>
                <a:gd name="T17" fmla="*/ 58 h 96"/>
                <a:gd name="T18" fmla="*/ 44 w 98"/>
                <a:gd name="T19" fmla="*/ 51 h 96"/>
                <a:gd name="T20" fmla="*/ 35 w 98"/>
                <a:gd name="T21" fmla="*/ 51 h 96"/>
                <a:gd name="T22" fmla="*/ 35 w 98"/>
                <a:gd name="T23" fmla="*/ 57 h 96"/>
                <a:gd name="T24" fmla="*/ 28 w 98"/>
                <a:gd name="T25" fmla="*/ 53 h 96"/>
                <a:gd name="T26" fmla="*/ 26 w 98"/>
                <a:gd name="T27" fmla="*/ 57 h 96"/>
                <a:gd name="T28" fmla="*/ 19 w 98"/>
                <a:gd name="T29" fmla="*/ 50 h 96"/>
                <a:gd name="T30" fmla="*/ 5 w 98"/>
                <a:gd name="T31" fmla="*/ 80 h 96"/>
                <a:gd name="T32" fmla="*/ 5 w 98"/>
                <a:gd name="T33" fmla="*/ 64 h 96"/>
                <a:gd name="T34" fmla="*/ 3 w 98"/>
                <a:gd name="T35" fmla="*/ 57 h 96"/>
                <a:gd name="T36" fmla="*/ 7 w 98"/>
                <a:gd name="T37" fmla="*/ 39 h 96"/>
                <a:gd name="T38" fmla="*/ 31 w 98"/>
                <a:gd name="T39" fmla="*/ 24 h 96"/>
                <a:gd name="T40" fmla="*/ 43 w 98"/>
                <a:gd name="T41" fmla="*/ 36 h 96"/>
                <a:gd name="T42" fmla="*/ 47 w 98"/>
                <a:gd name="T43" fmla="*/ 36 h 96"/>
                <a:gd name="T44" fmla="*/ 54 w 98"/>
                <a:gd name="T45" fmla="*/ 27 h 96"/>
                <a:gd name="T46" fmla="*/ 68 w 98"/>
                <a:gd name="T47" fmla="*/ 16 h 96"/>
                <a:gd name="T48" fmla="*/ 71 w 98"/>
                <a:gd name="T49" fmla="*/ 0 h 96"/>
                <a:gd name="T50" fmla="*/ 82 w 98"/>
                <a:gd name="T51" fmla="*/ 6 h 96"/>
                <a:gd name="T52" fmla="*/ 98 w 98"/>
                <a:gd name="T53" fmla="*/ 59 h 96"/>
                <a:gd name="T54" fmla="*/ 89 w 98"/>
                <a:gd name="T55" fmla="*/ 82 h 96"/>
                <a:gd name="T56" fmla="*/ 81 w 98"/>
                <a:gd name="T57" fmla="*/ 65 h 96"/>
                <a:gd name="T58" fmla="*/ 81 w 98"/>
                <a:gd name="T59"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6">
                  <a:moveTo>
                    <a:pt x="81" y="67"/>
                  </a:moveTo>
                  <a:cubicBezTo>
                    <a:pt x="81" y="65"/>
                    <a:pt x="79" y="64"/>
                    <a:pt x="77" y="62"/>
                  </a:cubicBezTo>
                  <a:cubicBezTo>
                    <a:pt x="74" y="66"/>
                    <a:pt x="71" y="67"/>
                    <a:pt x="71" y="71"/>
                  </a:cubicBezTo>
                  <a:cubicBezTo>
                    <a:pt x="71" y="76"/>
                    <a:pt x="79" y="78"/>
                    <a:pt x="79" y="86"/>
                  </a:cubicBezTo>
                  <a:cubicBezTo>
                    <a:pt x="79" y="92"/>
                    <a:pt x="76" y="96"/>
                    <a:pt x="71" y="96"/>
                  </a:cubicBezTo>
                  <a:cubicBezTo>
                    <a:pt x="69" y="96"/>
                    <a:pt x="68" y="92"/>
                    <a:pt x="68" y="90"/>
                  </a:cubicBezTo>
                  <a:cubicBezTo>
                    <a:pt x="66" y="91"/>
                    <a:pt x="63" y="91"/>
                    <a:pt x="61" y="91"/>
                  </a:cubicBezTo>
                  <a:cubicBezTo>
                    <a:pt x="51" y="90"/>
                    <a:pt x="43" y="79"/>
                    <a:pt x="43" y="66"/>
                  </a:cubicBezTo>
                  <a:cubicBezTo>
                    <a:pt x="43" y="61"/>
                    <a:pt x="45" y="59"/>
                    <a:pt x="47" y="58"/>
                  </a:cubicBezTo>
                  <a:cubicBezTo>
                    <a:pt x="46" y="56"/>
                    <a:pt x="45" y="53"/>
                    <a:pt x="44" y="51"/>
                  </a:cubicBezTo>
                  <a:cubicBezTo>
                    <a:pt x="35" y="51"/>
                    <a:pt x="35" y="51"/>
                    <a:pt x="35" y="51"/>
                  </a:cubicBezTo>
                  <a:cubicBezTo>
                    <a:pt x="35" y="53"/>
                    <a:pt x="34" y="55"/>
                    <a:pt x="35" y="57"/>
                  </a:cubicBezTo>
                  <a:cubicBezTo>
                    <a:pt x="30" y="57"/>
                    <a:pt x="29" y="55"/>
                    <a:pt x="28" y="53"/>
                  </a:cubicBezTo>
                  <a:cubicBezTo>
                    <a:pt x="28" y="53"/>
                    <a:pt x="26" y="56"/>
                    <a:pt x="26" y="57"/>
                  </a:cubicBezTo>
                  <a:cubicBezTo>
                    <a:pt x="23" y="56"/>
                    <a:pt x="19" y="50"/>
                    <a:pt x="19" y="50"/>
                  </a:cubicBezTo>
                  <a:cubicBezTo>
                    <a:pt x="12" y="57"/>
                    <a:pt x="13" y="80"/>
                    <a:pt x="5" y="80"/>
                  </a:cubicBezTo>
                  <a:cubicBezTo>
                    <a:pt x="0" y="80"/>
                    <a:pt x="5" y="67"/>
                    <a:pt x="5" y="64"/>
                  </a:cubicBezTo>
                  <a:cubicBezTo>
                    <a:pt x="5" y="62"/>
                    <a:pt x="3" y="59"/>
                    <a:pt x="3" y="57"/>
                  </a:cubicBezTo>
                  <a:cubicBezTo>
                    <a:pt x="3" y="50"/>
                    <a:pt x="6" y="46"/>
                    <a:pt x="7" y="39"/>
                  </a:cubicBezTo>
                  <a:cubicBezTo>
                    <a:pt x="22" y="39"/>
                    <a:pt x="18" y="24"/>
                    <a:pt x="31" y="24"/>
                  </a:cubicBezTo>
                  <a:cubicBezTo>
                    <a:pt x="40" y="25"/>
                    <a:pt x="38" y="36"/>
                    <a:pt x="43" y="36"/>
                  </a:cubicBezTo>
                  <a:cubicBezTo>
                    <a:pt x="45" y="36"/>
                    <a:pt x="46" y="36"/>
                    <a:pt x="47" y="36"/>
                  </a:cubicBezTo>
                  <a:cubicBezTo>
                    <a:pt x="47" y="31"/>
                    <a:pt x="49" y="27"/>
                    <a:pt x="54" y="27"/>
                  </a:cubicBezTo>
                  <a:cubicBezTo>
                    <a:pt x="54" y="17"/>
                    <a:pt x="66" y="20"/>
                    <a:pt x="68" y="16"/>
                  </a:cubicBezTo>
                  <a:cubicBezTo>
                    <a:pt x="71" y="11"/>
                    <a:pt x="70" y="2"/>
                    <a:pt x="71" y="0"/>
                  </a:cubicBezTo>
                  <a:cubicBezTo>
                    <a:pt x="76" y="0"/>
                    <a:pt x="79" y="3"/>
                    <a:pt x="82" y="6"/>
                  </a:cubicBezTo>
                  <a:cubicBezTo>
                    <a:pt x="87" y="12"/>
                    <a:pt x="98" y="53"/>
                    <a:pt x="98" y="59"/>
                  </a:cubicBezTo>
                  <a:cubicBezTo>
                    <a:pt x="98" y="66"/>
                    <a:pt x="90" y="70"/>
                    <a:pt x="89" y="82"/>
                  </a:cubicBezTo>
                  <a:cubicBezTo>
                    <a:pt x="87" y="81"/>
                    <a:pt x="81" y="66"/>
                    <a:pt x="81" y="65"/>
                  </a:cubicBezTo>
                  <a:lnTo>
                    <a:pt x="81" y="67"/>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59" name="Freeform 48"/>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0" name="Freeform 49"/>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1" name="Freeform 50"/>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2" name="Freeform 51"/>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3" name="Freeform 52"/>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4" name="Freeform 53"/>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5" name="Freeform 54"/>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6" name="Freeform 55"/>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7" name="Freeform 56"/>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8" name="Freeform 57"/>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69" name="Freeform 58"/>
            <p:cNvSpPr>
              <a:spLocks/>
            </p:cNvSpPr>
            <p:nvPr/>
          </p:nvSpPr>
          <p:spPr bwMode="auto">
            <a:xfrm>
              <a:off x="8771973" y="3550240"/>
              <a:ext cx="55096" cy="79582"/>
            </a:xfrm>
            <a:custGeom>
              <a:avLst/>
              <a:gdLst>
                <a:gd name="T0" fmla="*/ 13 w 47"/>
                <a:gd name="T1" fmla="*/ 70 h 70"/>
                <a:gd name="T2" fmla="*/ 2 w 47"/>
                <a:gd name="T3" fmla="*/ 48 h 70"/>
                <a:gd name="T4" fmla="*/ 29 w 47"/>
                <a:gd name="T5" fmla="*/ 0 h 70"/>
                <a:gd name="T6" fmla="*/ 13 w 47"/>
                <a:gd name="T7" fmla="*/ 70 h 70"/>
              </a:gdLst>
              <a:ahLst/>
              <a:cxnLst>
                <a:cxn ang="0">
                  <a:pos x="T0" y="T1"/>
                </a:cxn>
                <a:cxn ang="0">
                  <a:pos x="T2" y="T3"/>
                </a:cxn>
                <a:cxn ang="0">
                  <a:pos x="T4" y="T5"/>
                </a:cxn>
                <a:cxn ang="0">
                  <a:pos x="T6" y="T7"/>
                </a:cxn>
              </a:cxnLst>
              <a:rect l="0" t="0" r="r" b="b"/>
              <a:pathLst>
                <a:path w="47" h="70">
                  <a:moveTo>
                    <a:pt x="13" y="70"/>
                  </a:moveTo>
                  <a:cubicBezTo>
                    <a:pt x="0" y="70"/>
                    <a:pt x="2" y="60"/>
                    <a:pt x="2" y="48"/>
                  </a:cubicBezTo>
                  <a:cubicBezTo>
                    <a:pt x="2" y="31"/>
                    <a:pt x="18" y="0"/>
                    <a:pt x="29" y="0"/>
                  </a:cubicBezTo>
                  <a:cubicBezTo>
                    <a:pt x="47" y="0"/>
                    <a:pt x="31" y="70"/>
                    <a:pt x="13" y="7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0" name="Freeform 59"/>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1" name="Freeform 60"/>
            <p:cNvSpPr>
              <a:spLocks/>
            </p:cNvSpPr>
            <p:nvPr/>
          </p:nvSpPr>
          <p:spPr bwMode="auto">
            <a:xfrm>
              <a:off x="8224076" y="3603805"/>
              <a:ext cx="287723" cy="583092"/>
            </a:xfrm>
            <a:custGeom>
              <a:avLst/>
              <a:gdLst>
                <a:gd name="T0" fmla="*/ 21 w 252"/>
                <a:gd name="T1" fmla="*/ 311 h 509"/>
                <a:gd name="T2" fmla="*/ 36 w 252"/>
                <a:gd name="T3" fmla="*/ 273 h 509"/>
                <a:gd name="T4" fmla="*/ 42 w 252"/>
                <a:gd name="T5" fmla="*/ 265 h 509"/>
                <a:gd name="T6" fmla="*/ 26 w 252"/>
                <a:gd name="T7" fmla="*/ 215 h 509"/>
                <a:gd name="T8" fmla="*/ 12 w 252"/>
                <a:gd name="T9" fmla="*/ 197 h 509"/>
                <a:gd name="T10" fmla="*/ 13 w 252"/>
                <a:gd name="T11" fmla="*/ 190 h 509"/>
                <a:gd name="T12" fmla="*/ 13 w 252"/>
                <a:gd name="T13" fmla="*/ 191 h 509"/>
                <a:gd name="T14" fmla="*/ 21 w 252"/>
                <a:gd name="T15" fmla="*/ 174 h 509"/>
                <a:gd name="T16" fmla="*/ 15 w 252"/>
                <a:gd name="T17" fmla="*/ 139 h 509"/>
                <a:gd name="T18" fmla="*/ 0 w 252"/>
                <a:gd name="T19" fmla="*/ 118 h 509"/>
                <a:gd name="T20" fmla="*/ 12 w 252"/>
                <a:gd name="T21" fmla="*/ 84 h 509"/>
                <a:gd name="T22" fmla="*/ 31 w 252"/>
                <a:gd name="T23" fmla="*/ 78 h 509"/>
                <a:gd name="T24" fmla="*/ 76 w 252"/>
                <a:gd name="T25" fmla="*/ 35 h 509"/>
                <a:gd name="T26" fmla="*/ 81 w 252"/>
                <a:gd name="T27" fmla="*/ 35 h 509"/>
                <a:gd name="T28" fmla="*/ 85 w 252"/>
                <a:gd name="T29" fmla="*/ 44 h 509"/>
                <a:gd name="T30" fmla="*/ 89 w 252"/>
                <a:gd name="T31" fmla="*/ 37 h 509"/>
                <a:gd name="T32" fmla="*/ 89 w 252"/>
                <a:gd name="T33" fmla="*/ 16 h 509"/>
                <a:gd name="T34" fmla="*/ 109 w 252"/>
                <a:gd name="T35" fmla="*/ 11 h 509"/>
                <a:gd name="T36" fmla="*/ 134 w 252"/>
                <a:gd name="T37" fmla="*/ 11 h 509"/>
                <a:gd name="T38" fmla="*/ 164 w 252"/>
                <a:gd name="T39" fmla="*/ 0 h 509"/>
                <a:gd name="T40" fmla="*/ 196 w 252"/>
                <a:gd name="T41" fmla="*/ 9 h 509"/>
                <a:gd name="T42" fmla="*/ 223 w 252"/>
                <a:gd name="T43" fmla="*/ 40 h 509"/>
                <a:gd name="T44" fmla="*/ 171 w 252"/>
                <a:gd name="T45" fmla="*/ 104 h 509"/>
                <a:gd name="T46" fmla="*/ 178 w 252"/>
                <a:gd name="T47" fmla="*/ 116 h 509"/>
                <a:gd name="T48" fmla="*/ 221 w 252"/>
                <a:gd name="T49" fmla="*/ 168 h 509"/>
                <a:gd name="T50" fmla="*/ 252 w 252"/>
                <a:gd name="T51" fmla="*/ 242 h 509"/>
                <a:gd name="T52" fmla="*/ 243 w 252"/>
                <a:gd name="T53" fmla="*/ 281 h 509"/>
                <a:gd name="T54" fmla="*/ 196 w 252"/>
                <a:gd name="T55" fmla="*/ 307 h 509"/>
                <a:gd name="T56" fmla="*/ 180 w 252"/>
                <a:gd name="T57" fmla="*/ 324 h 509"/>
                <a:gd name="T58" fmla="*/ 178 w 252"/>
                <a:gd name="T59" fmla="*/ 317 h 509"/>
                <a:gd name="T60" fmla="*/ 178 w 252"/>
                <a:gd name="T61" fmla="*/ 326 h 509"/>
                <a:gd name="T62" fmla="*/ 159 w 252"/>
                <a:gd name="T63" fmla="*/ 346 h 509"/>
                <a:gd name="T64" fmla="*/ 153 w 252"/>
                <a:gd name="T65" fmla="*/ 330 h 509"/>
                <a:gd name="T66" fmla="*/ 156 w 252"/>
                <a:gd name="T67" fmla="*/ 319 h 509"/>
                <a:gd name="T68" fmla="*/ 151 w 252"/>
                <a:gd name="T69" fmla="*/ 307 h 509"/>
                <a:gd name="T70" fmla="*/ 125 w 252"/>
                <a:gd name="T71" fmla="*/ 291 h 509"/>
                <a:gd name="T72" fmla="*/ 107 w 252"/>
                <a:gd name="T73" fmla="*/ 269 h 509"/>
                <a:gd name="T74" fmla="*/ 74 w 252"/>
                <a:gd name="T75" fmla="*/ 254 h 509"/>
                <a:gd name="T76" fmla="*/ 70 w 252"/>
                <a:gd name="T77" fmla="*/ 243 h 509"/>
                <a:gd name="T78" fmla="*/ 50 w 252"/>
                <a:gd name="T79" fmla="*/ 233 h 509"/>
                <a:gd name="T80" fmla="*/ 46 w 252"/>
                <a:gd name="T81" fmla="*/ 242 h 509"/>
                <a:gd name="T82" fmla="*/ 49 w 252"/>
                <a:gd name="T83" fmla="*/ 257 h 509"/>
                <a:gd name="T84" fmla="*/ 27 w 252"/>
                <a:gd name="T85" fmla="*/ 308 h 509"/>
                <a:gd name="T86" fmla="*/ 53 w 252"/>
                <a:gd name="T87" fmla="*/ 347 h 509"/>
                <a:gd name="T88" fmla="*/ 51 w 252"/>
                <a:gd name="T89" fmla="*/ 347 h 509"/>
                <a:gd name="T90" fmla="*/ 60 w 252"/>
                <a:gd name="T91" fmla="*/ 372 h 509"/>
                <a:gd name="T92" fmla="*/ 125 w 252"/>
                <a:gd name="T93" fmla="*/ 438 h 509"/>
                <a:gd name="T94" fmla="*/ 122 w 252"/>
                <a:gd name="T95" fmla="*/ 453 h 509"/>
                <a:gd name="T96" fmla="*/ 137 w 252"/>
                <a:gd name="T97" fmla="*/ 482 h 509"/>
                <a:gd name="T98" fmla="*/ 143 w 252"/>
                <a:gd name="T99" fmla="*/ 505 h 509"/>
                <a:gd name="T100" fmla="*/ 134 w 252"/>
                <a:gd name="T101" fmla="*/ 506 h 509"/>
                <a:gd name="T102" fmla="*/ 128 w 252"/>
                <a:gd name="T103" fmla="*/ 509 h 509"/>
                <a:gd name="T104" fmla="*/ 115 w 252"/>
                <a:gd name="T105" fmla="*/ 502 h 509"/>
                <a:gd name="T106" fmla="*/ 62 w 252"/>
                <a:gd name="T107" fmla="*/ 444 h 509"/>
                <a:gd name="T108" fmla="*/ 46 w 252"/>
                <a:gd name="T109" fmla="*/ 386 h 509"/>
                <a:gd name="T110" fmla="*/ 23 w 252"/>
                <a:gd name="T111" fmla="*/ 346 h 509"/>
                <a:gd name="T112" fmla="*/ 13 w 252"/>
                <a:gd name="T113" fmla="*/ 346 h 509"/>
                <a:gd name="T114" fmla="*/ 13 w 252"/>
                <a:gd name="T115" fmla="*/ 341 h 509"/>
                <a:gd name="T116" fmla="*/ 17 w 252"/>
                <a:gd name="T117" fmla="*/ 311 h 509"/>
                <a:gd name="T118" fmla="*/ 19 w 252"/>
                <a:gd name="T119" fmla="*/ 311 h 509"/>
                <a:gd name="T120" fmla="*/ 21 w 252"/>
                <a:gd name="T121" fmla="*/ 3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509">
                  <a:moveTo>
                    <a:pt x="21" y="311"/>
                  </a:moveTo>
                  <a:cubicBezTo>
                    <a:pt x="27" y="297"/>
                    <a:pt x="29" y="289"/>
                    <a:pt x="36" y="273"/>
                  </a:cubicBezTo>
                  <a:cubicBezTo>
                    <a:pt x="37" y="271"/>
                    <a:pt x="42" y="269"/>
                    <a:pt x="42" y="265"/>
                  </a:cubicBezTo>
                  <a:cubicBezTo>
                    <a:pt x="42" y="258"/>
                    <a:pt x="31" y="221"/>
                    <a:pt x="26" y="215"/>
                  </a:cubicBezTo>
                  <a:cubicBezTo>
                    <a:pt x="21" y="210"/>
                    <a:pt x="12" y="206"/>
                    <a:pt x="12" y="197"/>
                  </a:cubicBezTo>
                  <a:cubicBezTo>
                    <a:pt x="12" y="195"/>
                    <a:pt x="13" y="192"/>
                    <a:pt x="13" y="190"/>
                  </a:cubicBezTo>
                  <a:cubicBezTo>
                    <a:pt x="13" y="191"/>
                    <a:pt x="13" y="191"/>
                    <a:pt x="13" y="191"/>
                  </a:cubicBezTo>
                  <a:cubicBezTo>
                    <a:pt x="15" y="189"/>
                    <a:pt x="21" y="180"/>
                    <a:pt x="21" y="174"/>
                  </a:cubicBezTo>
                  <a:cubicBezTo>
                    <a:pt x="21" y="165"/>
                    <a:pt x="20" y="148"/>
                    <a:pt x="15" y="139"/>
                  </a:cubicBezTo>
                  <a:cubicBezTo>
                    <a:pt x="10" y="132"/>
                    <a:pt x="0" y="132"/>
                    <a:pt x="0" y="118"/>
                  </a:cubicBezTo>
                  <a:cubicBezTo>
                    <a:pt x="0" y="103"/>
                    <a:pt x="5" y="92"/>
                    <a:pt x="12" y="84"/>
                  </a:cubicBezTo>
                  <a:cubicBezTo>
                    <a:pt x="16" y="80"/>
                    <a:pt x="25" y="82"/>
                    <a:pt x="31" y="78"/>
                  </a:cubicBezTo>
                  <a:cubicBezTo>
                    <a:pt x="50" y="65"/>
                    <a:pt x="61" y="59"/>
                    <a:pt x="76" y="35"/>
                  </a:cubicBezTo>
                  <a:cubicBezTo>
                    <a:pt x="81" y="35"/>
                    <a:pt x="81" y="35"/>
                    <a:pt x="81" y="35"/>
                  </a:cubicBezTo>
                  <a:cubicBezTo>
                    <a:pt x="81" y="41"/>
                    <a:pt x="84" y="44"/>
                    <a:pt x="85" y="44"/>
                  </a:cubicBezTo>
                  <a:cubicBezTo>
                    <a:pt x="87" y="44"/>
                    <a:pt x="89" y="39"/>
                    <a:pt x="89" y="37"/>
                  </a:cubicBezTo>
                  <a:cubicBezTo>
                    <a:pt x="89" y="29"/>
                    <a:pt x="89" y="24"/>
                    <a:pt x="89" y="16"/>
                  </a:cubicBezTo>
                  <a:cubicBezTo>
                    <a:pt x="89" y="16"/>
                    <a:pt x="106" y="10"/>
                    <a:pt x="109" y="11"/>
                  </a:cubicBezTo>
                  <a:cubicBezTo>
                    <a:pt x="134" y="11"/>
                    <a:pt x="134" y="11"/>
                    <a:pt x="134" y="11"/>
                  </a:cubicBezTo>
                  <a:cubicBezTo>
                    <a:pt x="144" y="17"/>
                    <a:pt x="153" y="0"/>
                    <a:pt x="164" y="0"/>
                  </a:cubicBezTo>
                  <a:cubicBezTo>
                    <a:pt x="176" y="0"/>
                    <a:pt x="184" y="9"/>
                    <a:pt x="196" y="9"/>
                  </a:cubicBezTo>
                  <a:cubicBezTo>
                    <a:pt x="196" y="29"/>
                    <a:pt x="212" y="36"/>
                    <a:pt x="223" y="40"/>
                  </a:cubicBezTo>
                  <a:cubicBezTo>
                    <a:pt x="208" y="64"/>
                    <a:pt x="171" y="70"/>
                    <a:pt x="171" y="104"/>
                  </a:cubicBezTo>
                  <a:cubicBezTo>
                    <a:pt x="171" y="111"/>
                    <a:pt x="175" y="113"/>
                    <a:pt x="178" y="116"/>
                  </a:cubicBezTo>
                  <a:cubicBezTo>
                    <a:pt x="195" y="134"/>
                    <a:pt x="203" y="155"/>
                    <a:pt x="221" y="168"/>
                  </a:cubicBezTo>
                  <a:cubicBezTo>
                    <a:pt x="240" y="180"/>
                    <a:pt x="252" y="215"/>
                    <a:pt x="252" y="242"/>
                  </a:cubicBezTo>
                  <a:cubicBezTo>
                    <a:pt x="252" y="260"/>
                    <a:pt x="243" y="267"/>
                    <a:pt x="243" y="281"/>
                  </a:cubicBezTo>
                  <a:cubicBezTo>
                    <a:pt x="218" y="288"/>
                    <a:pt x="216" y="296"/>
                    <a:pt x="196" y="307"/>
                  </a:cubicBezTo>
                  <a:cubicBezTo>
                    <a:pt x="187" y="312"/>
                    <a:pt x="189" y="324"/>
                    <a:pt x="180" y="324"/>
                  </a:cubicBezTo>
                  <a:cubicBezTo>
                    <a:pt x="178" y="324"/>
                    <a:pt x="178" y="320"/>
                    <a:pt x="178" y="317"/>
                  </a:cubicBezTo>
                  <a:cubicBezTo>
                    <a:pt x="178" y="322"/>
                    <a:pt x="178" y="325"/>
                    <a:pt x="178" y="326"/>
                  </a:cubicBezTo>
                  <a:cubicBezTo>
                    <a:pt x="178" y="334"/>
                    <a:pt x="162" y="346"/>
                    <a:pt x="159" y="346"/>
                  </a:cubicBezTo>
                  <a:cubicBezTo>
                    <a:pt x="156" y="346"/>
                    <a:pt x="153" y="335"/>
                    <a:pt x="153" y="330"/>
                  </a:cubicBezTo>
                  <a:cubicBezTo>
                    <a:pt x="153" y="324"/>
                    <a:pt x="153" y="320"/>
                    <a:pt x="156" y="319"/>
                  </a:cubicBezTo>
                  <a:cubicBezTo>
                    <a:pt x="153" y="317"/>
                    <a:pt x="152" y="311"/>
                    <a:pt x="151" y="307"/>
                  </a:cubicBezTo>
                  <a:cubicBezTo>
                    <a:pt x="140" y="307"/>
                    <a:pt x="125" y="303"/>
                    <a:pt x="125" y="291"/>
                  </a:cubicBezTo>
                  <a:cubicBezTo>
                    <a:pt x="108" y="291"/>
                    <a:pt x="116" y="279"/>
                    <a:pt x="107" y="269"/>
                  </a:cubicBezTo>
                  <a:cubicBezTo>
                    <a:pt x="97" y="258"/>
                    <a:pt x="86" y="258"/>
                    <a:pt x="74" y="254"/>
                  </a:cubicBezTo>
                  <a:cubicBezTo>
                    <a:pt x="72" y="254"/>
                    <a:pt x="70" y="243"/>
                    <a:pt x="70" y="243"/>
                  </a:cubicBezTo>
                  <a:cubicBezTo>
                    <a:pt x="68" y="234"/>
                    <a:pt x="59" y="233"/>
                    <a:pt x="50" y="233"/>
                  </a:cubicBezTo>
                  <a:cubicBezTo>
                    <a:pt x="44" y="233"/>
                    <a:pt x="46" y="238"/>
                    <a:pt x="46" y="242"/>
                  </a:cubicBezTo>
                  <a:cubicBezTo>
                    <a:pt x="46" y="249"/>
                    <a:pt x="49" y="250"/>
                    <a:pt x="49" y="257"/>
                  </a:cubicBezTo>
                  <a:cubicBezTo>
                    <a:pt x="49" y="281"/>
                    <a:pt x="27" y="287"/>
                    <a:pt x="27" y="308"/>
                  </a:cubicBezTo>
                  <a:cubicBezTo>
                    <a:pt x="27" y="333"/>
                    <a:pt x="53" y="324"/>
                    <a:pt x="53" y="347"/>
                  </a:cubicBezTo>
                  <a:cubicBezTo>
                    <a:pt x="51" y="347"/>
                    <a:pt x="51" y="347"/>
                    <a:pt x="51" y="347"/>
                  </a:cubicBezTo>
                  <a:cubicBezTo>
                    <a:pt x="54" y="352"/>
                    <a:pt x="55" y="366"/>
                    <a:pt x="60" y="372"/>
                  </a:cubicBezTo>
                  <a:cubicBezTo>
                    <a:pt x="81" y="393"/>
                    <a:pt x="125" y="398"/>
                    <a:pt x="125" y="438"/>
                  </a:cubicBezTo>
                  <a:cubicBezTo>
                    <a:pt x="125" y="446"/>
                    <a:pt x="122" y="446"/>
                    <a:pt x="122" y="453"/>
                  </a:cubicBezTo>
                  <a:cubicBezTo>
                    <a:pt x="122" y="467"/>
                    <a:pt x="134" y="472"/>
                    <a:pt x="137" y="482"/>
                  </a:cubicBezTo>
                  <a:cubicBezTo>
                    <a:pt x="140" y="492"/>
                    <a:pt x="140" y="496"/>
                    <a:pt x="143" y="505"/>
                  </a:cubicBezTo>
                  <a:cubicBezTo>
                    <a:pt x="137" y="506"/>
                    <a:pt x="137" y="506"/>
                    <a:pt x="134" y="506"/>
                  </a:cubicBezTo>
                  <a:cubicBezTo>
                    <a:pt x="131" y="506"/>
                    <a:pt x="131" y="509"/>
                    <a:pt x="128" y="509"/>
                  </a:cubicBezTo>
                  <a:cubicBezTo>
                    <a:pt x="121" y="509"/>
                    <a:pt x="120" y="503"/>
                    <a:pt x="115" y="502"/>
                  </a:cubicBezTo>
                  <a:cubicBezTo>
                    <a:pt x="92" y="494"/>
                    <a:pt x="71" y="470"/>
                    <a:pt x="62" y="444"/>
                  </a:cubicBezTo>
                  <a:cubicBezTo>
                    <a:pt x="56" y="421"/>
                    <a:pt x="54" y="404"/>
                    <a:pt x="46" y="386"/>
                  </a:cubicBezTo>
                  <a:cubicBezTo>
                    <a:pt x="40" y="374"/>
                    <a:pt x="35" y="346"/>
                    <a:pt x="23" y="346"/>
                  </a:cubicBezTo>
                  <a:cubicBezTo>
                    <a:pt x="15" y="346"/>
                    <a:pt x="20" y="351"/>
                    <a:pt x="13" y="346"/>
                  </a:cubicBezTo>
                  <a:cubicBezTo>
                    <a:pt x="12" y="346"/>
                    <a:pt x="13" y="343"/>
                    <a:pt x="13" y="341"/>
                  </a:cubicBezTo>
                  <a:cubicBezTo>
                    <a:pt x="13" y="330"/>
                    <a:pt x="15" y="322"/>
                    <a:pt x="17" y="311"/>
                  </a:cubicBezTo>
                  <a:cubicBezTo>
                    <a:pt x="19" y="311"/>
                    <a:pt x="19" y="311"/>
                    <a:pt x="19" y="311"/>
                  </a:cubicBezTo>
                  <a:lnTo>
                    <a:pt x="21" y="311"/>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2" name="Freeform 61"/>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3" name="Freeform 62"/>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solidFill>
              <a:schemeClr val="accent5"/>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4" name="Freeform 63"/>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5" name="Freeform 64"/>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6" name="Freeform 65"/>
            <p:cNvSpPr>
              <a:spLocks/>
            </p:cNvSpPr>
            <p:nvPr/>
          </p:nvSpPr>
          <p:spPr bwMode="auto">
            <a:xfrm>
              <a:off x="9012252" y="3306903"/>
              <a:ext cx="56626" cy="76521"/>
            </a:xfrm>
            <a:custGeom>
              <a:avLst/>
              <a:gdLst>
                <a:gd name="T0" fmla="*/ 19 w 50"/>
                <a:gd name="T1" fmla="*/ 40 h 68"/>
                <a:gd name="T2" fmla="*/ 22 w 50"/>
                <a:gd name="T3" fmla="*/ 29 h 68"/>
                <a:gd name="T4" fmla="*/ 16 w 50"/>
                <a:gd name="T5" fmla="*/ 18 h 68"/>
                <a:gd name="T6" fmla="*/ 16 w 50"/>
                <a:gd name="T7" fmla="*/ 25 h 68"/>
                <a:gd name="T8" fmla="*/ 7 w 50"/>
                <a:gd name="T9" fmla="*/ 29 h 68"/>
                <a:gd name="T10" fmla="*/ 0 w 50"/>
                <a:gd name="T11" fmla="*/ 20 h 68"/>
                <a:gd name="T12" fmla="*/ 23 w 50"/>
                <a:gd name="T13" fmla="*/ 0 h 68"/>
                <a:gd name="T14" fmla="*/ 43 w 50"/>
                <a:gd name="T15" fmla="*/ 6 h 68"/>
                <a:gd name="T16" fmla="*/ 44 w 50"/>
                <a:gd name="T17" fmla="*/ 14 h 68"/>
                <a:gd name="T18" fmla="*/ 50 w 50"/>
                <a:gd name="T19" fmla="*/ 21 h 68"/>
                <a:gd name="T20" fmla="*/ 50 w 50"/>
                <a:gd name="T21" fmla="*/ 29 h 68"/>
                <a:gd name="T22" fmla="*/ 44 w 50"/>
                <a:gd name="T23" fmla="*/ 29 h 68"/>
                <a:gd name="T24" fmla="*/ 25 w 50"/>
                <a:gd name="T25" fmla="*/ 68 h 68"/>
                <a:gd name="T26" fmla="*/ 22 w 50"/>
                <a:gd name="T27" fmla="*/ 60 h 68"/>
                <a:gd name="T28" fmla="*/ 22 w 50"/>
                <a:gd name="T29" fmla="*/ 65 h 68"/>
                <a:gd name="T30" fmla="*/ 12 w 50"/>
                <a:gd name="T31" fmla="*/ 53 h 68"/>
                <a:gd name="T32" fmla="*/ 19 w 50"/>
                <a:gd name="T33"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19" y="40"/>
                  </a:moveTo>
                  <a:cubicBezTo>
                    <a:pt x="22" y="29"/>
                    <a:pt x="22" y="29"/>
                    <a:pt x="22" y="29"/>
                  </a:cubicBezTo>
                  <a:cubicBezTo>
                    <a:pt x="18" y="27"/>
                    <a:pt x="17" y="22"/>
                    <a:pt x="16" y="18"/>
                  </a:cubicBezTo>
                  <a:cubicBezTo>
                    <a:pt x="16" y="21"/>
                    <a:pt x="15" y="23"/>
                    <a:pt x="16" y="25"/>
                  </a:cubicBezTo>
                  <a:cubicBezTo>
                    <a:pt x="13" y="25"/>
                    <a:pt x="10" y="29"/>
                    <a:pt x="7" y="29"/>
                  </a:cubicBezTo>
                  <a:cubicBezTo>
                    <a:pt x="4" y="29"/>
                    <a:pt x="0" y="24"/>
                    <a:pt x="0" y="20"/>
                  </a:cubicBezTo>
                  <a:cubicBezTo>
                    <a:pt x="0" y="15"/>
                    <a:pt x="21" y="0"/>
                    <a:pt x="23" y="0"/>
                  </a:cubicBezTo>
                  <a:cubicBezTo>
                    <a:pt x="29" y="0"/>
                    <a:pt x="34" y="6"/>
                    <a:pt x="43" y="6"/>
                  </a:cubicBezTo>
                  <a:cubicBezTo>
                    <a:pt x="43" y="9"/>
                    <a:pt x="41" y="14"/>
                    <a:pt x="44" y="14"/>
                  </a:cubicBezTo>
                  <a:cubicBezTo>
                    <a:pt x="50" y="21"/>
                    <a:pt x="50" y="21"/>
                    <a:pt x="50" y="21"/>
                  </a:cubicBezTo>
                  <a:cubicBezTo>
                    <a:pt x="50" y="23"/>
                    <a:pt x="49" y="26"/>
                    <a:pt x="50" y="29"/>
                  </a:cubicBezTo>
                  <a:cubicBezTo>
                    <a:pt x="48" y="29"/>
                    <a:pt x="46" y="30"/>
                    <a:pt x="44" y="29"/>
                  </a:cubicBezTo>
                  <a:cubicBezTo>
                    <a:pt x="41" y="43"/>
                    <a:pt x="35" y="68"/>
                    <a:pt x="25" y="68"/>
                  </a:cubicBezTo>
                  <a:cubicBezTo>
                    <a:pt x="22" y="68"/>
                    <a:pt x="22" y="63"/>
                    <a:pt x="22" y="60"/>
                  </a:cubicBezTo>
                  <a:cubicBezTo>
                    <a:pt x="22" y="65"/>
                    <a:pt x="22" y="65"/>
                    <a:pt x="22" y="65"/>
                  </a:cubicBezTo>
                  <a:cubicBezTo>
                    <a:pt x="16" y="65"/>
                    <a:pt x="12" y="56"/>
                    <a:pt x="12" y="53"/>
                  </a:cubicBezTo>
                  <a:cubicBezTo>
                    <a:pt x="12" y="51"/>
                    <a:pt x="19" y="40"/>
                    <a:pt x="19" y="4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7" name="Freeform 66"/>
            <p:cNvSpPr>
              <a:spLocks/>
            </p:cNvSpPr>
            <p:nvPr/>
          </p:nvSpPr>
          <p:spPr bwMode="auto">
            <a:xfrm>
              <a:off x="9079591" y="3288538"/>
              <a:ext cx="64278" cy="47443"/>
            </a:xfrm>
            <a:custGeom>
              <a:avLst/>
              <a:gdLst>
                <a:gd name="T0" fmla="*/ 40 w 57"/>
                <a:gd name="T1" fmla="*/ 28 h 42"/>
                <a:gd name="T2" fmla="*/ 29 w 57"/>
                <a:gd name="T3" fmla="*/ 22 h 42"/>
                <a:gd name="T4" fmla="*/ 10 w 57"/>
                <a:gd name="T5" fmla="*/ 42 h 42"/>
                <a:gd name="T6" fmla="*/ 6 w 57"/>
                <a:gd name="T7" fmla="*/ 30 h 42"/>
                <a:gd name="T8" fmla="*/ 0 w 57"/>
                <a:gd name="T9" fmla="*/ 22 h 42"/>
                <a:gd name="T10" fmla="*/ 14 w 57"/>
                <a:gd name="T11" fmla="*/ 10 h 42"/>
                <a:gd name="T12" fmla="*/ 40 w 57"/>
                <a:gd name="T13" fmla="*/ 0 h 42"/>
                <a:gd name="T14" fmla="*/ 40 w 57"/>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
                  <a:moveTo>
                    <a:pt x="40" y="28"/>
                  </a:moveTo>
                  <a:cubicBezTo>
                    <a:pt x="34" y="28"/>
                    <a:pt x="31" y="23"/>
                    <a:pt x="29" y="22"/>
                  </a:cubicBezTo>
                  <a:cubicBezTo>
                    <a:pt x="22" y="30"/>
                    <a:pt x="20" y="42"/>
                    <a:pt x="10" y="42"/>
                  </a:cubicBezTo>
                  <a:cubicBezTo>
                    <a:pt x="7" y="42"/>
                    <a:pt x="5" y="34"/>
                    <a:pt x="6" y="30"/>
                  </a:cubicBezTo>
                  <a:cubicBezTo>
                    <a:pt x="1" y="27"/>
                    <a:pt x="0" y="26"/>
                    <a:pt x="0" y="22"/>
                  </a:cubicBezTo>
                  <a:cubicBezTo>
                    <a:pt x="0" y="22"/>
                    <a:pt x="14" y="10"/>
                    <a:pt x="14" y="10"/>
                  </a:cubicBezTo>
                  <a:cubicBezTo>
                    <a:pt x="27" y="14"/>
                    <a:pt x="29" y="0"/>
                    <a:pt x="40" y="0"/>
                  </a:cubicBezTo>
                  <a:cubicBezTo>
                    <a:pt x="57" y="0"/>
                    <a:pt x="48" y="28"/>
                    <a:pt x="40" y="28"/>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8" name="Freeform 67"/>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79" name="Freeform 68"/>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0" name="Freeform 69"/>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1" name="Freeform 70"/>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2" name="Freeform 71"/>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3" name="Freeform 72"/>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4" name="Freeform 73"/>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5" name="Freeform 74"/>
            <p:cNvSpPr>
              <a:spLocks/>
            </p:cNvSpPr>
            <p:nvPr/>
          </p:nvSpPr>
          <p:spPr bwMode="auto">
            <a:xfrm>
              <a:off x="5590190" y="2530977"/>
              <a:ext cx="954994" cy="716239"/>
            </a:xfrm>
            <a:custGeom>
              <a:avLst/>
              <a:gdLst>
                <a:gd name="T0" fmla="*/ 813 w 834"/>
                <a:gd name="T1" fmla="*/ 420 h 625"/>
                <a:gd name="T2" fmla="*/ 807 w 834"/>
                <a:gd name="T3" fmla="*/ 493 h 625"/>
                <a:gd name="T4" fmla="*/ 735 w 834"/>
                <a:gd name="T5" fmla="*/ 494 h 625"/>
                <a:gd name="T6" fmla="*/ 690 w 834"/>
                <a:gd name="T7" fmla="*/ 510 h 625"/>
                <a:gd name="T8" fmla="*/ 693 w 834"/>
                <a:gd name="T9" fmla="*/ 546 h 625"/>
                <a:gd name="T10" fmla="*/ 710 w 834"/>
                <a:gd name="T11" fmla="*/ 580 h 625"/>
                <a:gd name="T12" fmla="*/ 688 w 834"/>
                <a:gd name="T13" fmla="*/ 574 h 625"/>
                <a:gd name="T14" fmla="*/ 682 w 834"/>
                <a:gd name="T15" fmla="*/ 606 h 625"/>
                <a:gd name="T16" fmla="*/ 657 w 834"/>
                <a:gd name="T17" fmla="*/ 568 h 625"/>
                <a:gd name="T18" fmla="*/ 615 w 834"/>
                <a:gd name="T19" fmla="*/ 501 h 625"/>
                <a:gd name="T20" fmla="*/ 565 w 834"/>
                <a:gd name="T21" fmla="*/ 429 h 625"/>
                <a:gd name="T22" fmla="*/ 496 w 834"/>
                <a:gd name="T23" fmla="*/ 384 h 625"/>
                <a:gd name="T24" fmla="*/ 465 w 834"/>
                <a:gd name="T25" fmla="*/ 381 h 625"/>
                <a:gd name="T26" fmla="*/ 498 w 834"/>
                <a:gd name="T27" fmla="*/ 440 h 625"/>
                <a:gd name="T28" fmla="*/ 541 w 834"/>
                <a:gd name="T29" fmla="*/ 475 h 625"/>
                <a:gd name="T30" fmla="*/ 567 w 834"/>
                <a:gd name="T31" fmla="*/ 510 h 625"/>
                <a:gd name="T32" fmla="*/ 554 w 834"/>
                <a:gd name="T33" fmla="*/ 550 h 625"/>
                <a:gd name="T34" fmla="*/ 543 w 834"/>
                <a:gd name="T35" fmla="*/ 547 h 625"/>
                <a:gd name="T36" fmla="*/ 500 w 834"/>
                <a:gd name="T37" fmla="*/ 493 h 625"/>
                <a:gd name="T38" fmla="*/ 393 w 834"/>
                <a:gd name="T39" fmla="*/ 401 h 625"/>
                <a:gd name="T40" fmla="*/ 289 w 834"/>
                <a:gd name="T41" fmla="*/ 427 h 625"/>
                <a:gd name="T42" fmla="*/ 232 w 834"/>
                <a:gd name="T43" fmla="*/ 490 h 625"/>
                <a:gd name="T44" fmla="*/ 174 w 834"/>
                <a:gd name="T45" fmla="*/ 587 h 625"/>
                <a:gd name="T46" fmla="*/ 125 w 834"/>
                <a:gd name="T47" fmla="*/ 609 h 625"/>
                <a:gd name="T48" fmla="*/ 18 w 834"/>
                <a:gd name="T49" fmla="*/ 602 h 625"/>
                <a:gd name="T50" fmla="*/ 0 w 834"/>
                <a:gd name="T51" fmla="*/ 552 h 625"/>
                <a:gd name="T52" fmla="*/ 7 w 834"/>
                <a:gd name="T53" fmla="*/ 442 h 625"/>
                <a:gd name="T54" fmla="*/ 83 w 834"/>
                <a:gd name="T55" fmla="*/ 424 h 625"/>
                <a:gd name="T56" fmla="*/ 153 w 834"/>
                <a:gd name="T57" fmla="*/ 432 h 625"/>
                <a:gd name="T58" fmla="*/ 181 w 834"/>
                <a:gd name="T59" fmla="*/ 370 h 625"/>
                <a:gd name="T60" fmla="*/ 178 w 834"/>
                <a:gd name="T61" fmla="*/ 348 h 625"/>
                <a:gd name="T62" fmla="*/ 104 w 834"/>
                <a:gd name="T63" fmla="*/ 293 h 625"/>
                <a:gd name="T64" fmla="*/ 152 w 834"/>
                <a:gd name="T65" fmla="*/ 284 h 625"/>
                <a:gd name="T66" fmla="*/ 166 w 834"/>
                <a:gd name="T67" fmla="*/ 258 h 625"/>
                <a:gd name="T68" fmla="*/ 196 w 834"/>
                <a:gd name="T69" fmla="*/ 262 h 625"/>
                <a:gd name="T70" fmla="*/ 253 w 834"/>
                <a:gd name="T71" fmla="*/ 212 h 625"/>
                <a:gd name="T72" fmla="*/ 302 w 834"/>
                <a:gd name="T73" fmla="*/ 160 h 625"/>
                <a:gd name="T74" fmla="*/ 357 w 834"/>
                <a:gd name="T75" fmla="*/ 131 h 625"/>
                <a:gd name="T76" fmla="*/ 388 w 834"/>
                <a:gd name="T77" fmla="*/ 97 h 625"/>
                <a:gd name="T78" fmla="*/ 421 w 834"/>
                <a:gd name="T79" fmla="*/ 9 h 625"/>
                <a:gd name="T80" fmla="*/ 431 w 834"/>
                <a:gd name="T81" fmla="*/ 45 h 625"/>
                <a:gd name="T82" fmla="*/ 413 w 834"/>
                <a:gd name="T83" fmla="*/ 97 h 625"/>
                <a:gd name="T84" fmla="*/ 437 w 834"/>
                <a:gd name="T85" fmla="*/ 118 h 625"/>
                <a:gd name="T86" fmla="*/ 498 w 834"/>
                <a:gd name="T87" fmla="*/ 122 h 625"/>
                <a:gd name="T88" fmla="*/ 573 w 834"/>
                <a:gd name="T89" fmla="*/ 90 h 625"/>
                <a:gd name="T90" fmla="*/ 650 w 834"/>
                <a:gd name="T91" fmla="*/ 98 h 625"/>
                <a:gd name="T92" fmla="*/ 701 w 834"/>
                <a:gd name="T93" fmla="*/ 171 h 625"/>
                <a:gd name="T94" fmla="*/ 686 w 834"/>
                <a:gd name="T95" fmla="*/ 276 h 625"/>
                <a:gd name="T96" fmla="*/ 807 w 834"/>
                <a:gd name="T97" fmla="*/ 325 h 625"/>
                <a:gd name="T98" fmla="*/ 815 w 834"/>
                <a:gd name="T99" fmla="*/ 368 h 625"/>
                <a:gd name="T100" fmla="*/ 818 w 834"/>
                <a:gd name="T101" fmla="*/ 38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4" h="625">
                  <a:moveTo>
                    <a:pt x="818" y="388"/>
                  </a:moveTo>
                  <a:cubicBezTo>
                    <a:pt x="815" y="401"/>
                    <a:pt x="816" y="395"/>
                    <a:pt x="813" y="400"/>
                  </a:cubicBezTo>
                  <a:cubicBezTo>
                    <a:pt x="813" y="420"/>
                    <a:pt x="813" y="420"/>
                    <a:pt x="813" y="420"/>
                  </a:cubicBezTo>
                  <a:cubicBezTo>
                    <a:pt x="806" y="428"/>
                    <a:pt x="792" y="444"/>
                    <a:pt x="792" y="455"/>
                  </a:cubicBezTo>
                  <a:cubicBezTo>
                    <a:pt x="792" y="471"/>
                    <a:pt x="813" y="482"/>
                    <a:pt x="817" y="489"/>
                  </a:cubicBezTo>
                  <a:cubicBezTo>
                    <a:pt x="814" y="493"/>
                    <a:pt x="811" y="492"/>
                    <a:pt x="807" y="493"/>
                  </a:cubicBezTo>
                  <a:cubicBezTo>
                    <a:pt x="801" y="495"/>
                    <a:pt x="795" y="492"/>
                    <a:pt x="788" y="495"/>
                  </a:cubicBezTo>
                  <a:cubicBezTo>
                    <a:pt x="779" y="500"/>
                    <a:pt x="776" y="510"/>
                    <a:pt x="766" y="510"/>
                  </a:cubicBezTo>
                  <a:cubicBezTo>
                    <a:pt x="755" y="510"/>
                    <a:pt x="748" y="494"/>
                    <a:pt x="735" y="494"/>
                  </a:cubicBezTo>
                  <a:cubicBezTo>
                    <a:pt x="722" y="494"/>
                    <a:pt x="720" y="501"/>
                    <a:pt x="710" y="505"/>
                  </a:cubicBezTo>
                  <a:cubicBezTo>
                    <a:pt x="711" y="511"/>
                    <a:pt x="711" y="516"/>
                    <a:pt x="710" y="522"/>
                  </a:cubicBezTo>
                  <a:cubicBezTo>
                    <a:pt x="698" y="522"/>
                    <a:pt x="697" y="510"/>
                    <a:pt x="690" y="510"/>
                  </a:cubicBezTo>
                  <a:cubicBezTo>
                    <a:pt x="686" y="510"/>
                    <a:pt x="682" y="515"/>
                    <a:pt x="682" y="519"/>
                  </a:cubicBezTo>
                  <a:cubicBezTo>
                    <a:pt x="696" y="536"/>
                    <a:pt x="696" y="536"/>
                    <a:pt x="696" y="536"/>
                  </a:cubicBezTo>
                  <a:cubicBezTo>
                    <a:pt x="695" y="541"/>
                    <a:pt x="693" y="543"/>
                    <a:pt x="693" y="546"/>
                  </a:cubicBezTo>
                  <a:cubicBezTo>
                    <a:pt x="693" y="548"/>
                    <a:pt x="713" y="568"/>
                    <a:pt x="720" y="568"/>
                  </a:cubicBezTo>
                  <a:cubicBezTo>
                    <a:pt x="720" y="571"/>
                    <a:pt x="721" y="574"/>
                    <a:pt x="722" y="575"/>
                  </a:cubicBezTo>
                  <a:cubicBezTo>
                    <a:pt x="719" y="578"/>
                    <a:pt x="711" y="574"/>
                    <a:pt x="710" y="580"/>
                  </a:cubicBezTo>
                  <a:cubicBezTo>
                    <a:pt x="708" y="580"/>
                    <a:pt x="708" y="580"/>
                    <a:pt x="708" y="580"/>
                  </a:cubicBezTo>
                  <a:cubicBezTo>
                    <a:pt x="700" y="578"/>
                    <a:pt x="692" y="572"/>
                    <a:pt x="688" y="568"/>
                  </a:cubicBezTo>
                  <a:cubicBezTo>
                    <a:pt x="688" y="574"/>
                    <a:pt x="688" y="574"/>
                    <a:pt x="688" y="574"/>
                  </a:cubicBezTo>
                  <a:cubicBezTo>
                    <a:pt x="691" y="579"/>
                    <a:pt x="693" y="582"/>
                    <a:pt x="693" y="588"/>
                  </a:cubicBezTo>
                  <a:cubicBezTo>
                    <a:pt x="693" y="593"/>
                    <a:pt x="685" y="602"/>
                    <a:pt x="693" y="606"/>
                  </a:cubicBezTo>
                  <a:cubicBezTo>
                    <a:pt x="689" y="606"/>
                    <a:pt x="683" y="606"/>
                    <a:pt x="682" y="606"/>
                  </a:cubicBezTo>
                  <a:cubicBezTo>
                    <a:pt x="670" y="606"/>
                    <a:pt x="660" y="594"/>
                    <a:pt x="660" y="580"/>
                  </a:cubicBezTo>
                  <a:cubicBezTo>
                    <a:pt x="660" y="574"/>
                    <a:pt x="667" y="572"/>
                    <a:pt x="670" y="568"/>
                  </a:cubicBezTo>
                  <a:cubicBezTo>
                    <a:pt x="665" y="568"/>
                    <a:pt x="661" y="568"/>
                    <a:pt x="657" y="568"/>
                  </a:cubicBezTo>
                  <a:cubicBezTo>
                    <a:pt x="654" y="568"/>
                    <a:pt x="652" y="561"/>
                    <a:pt x="652" y="559"/>
                  </a:cubicBezTo>
                  <a:cubicBezTo>
                    <a:pt x="649" y="548"/>
                    <a:pt x="643" y="541"/>
                    <a:pt x="636" y="534"/>
                  </a:cubicBezTo>
                  <a:cubicBezTo>
                    <a:pt x="627" y="524"/>
                    <a:pt x="615" y="517"/>
                    <a:pt x="615" y="501"/>
                  </a:cubicBezTo>
                  <a:cubicBezTo>
                    <a:pt x="615" y="491"/>
                    <a:pt x="615" y="486"/>
                    <a:pt x="615" y="480"/>
                  </a:cubicBezTo>
                  <a:cubicBezTo>
                    <a:pt x="615" y="469"/>
                    <a:pt x="598" y="452"/>
                    <a:pt x="588" y="447"/>
                  </a:cubicBezTo>
                  <a:cubicBezTo>
                    <a:pt x="577" y="441"/>
                    <a:pt x="565" y="440"/>
                    <a:pt x="565" y="429"/>
                  </a:cubicBezTo>
                  <a:cubicBezTo>
                    <a:pt x="560" y="429"/>
                    <a:pt x="558" y="429"/>
                    <a:pt x="554" y="429"/>
                  </a:cubicBezTo>
                  <a:cubicBezTo>
                    <a:pt x="538" y="429"/>
                    <a:pt x="519" y="402"/>
                    <a:pt x="519" y="384"/>
                  </a:cubicBezTo>
                  <a:cubicBezTo>
                    <a:pt x="510" y="384"/>
                    <a:pt x="504" y="384"/>
                    <a:pt x="496" y="384"/>
                  </a:cubicBezTo>
                  <a:cubicBezTo>
                    <a:pt x="486" y="384"/>
                    <a:pt x="491" y="367"/>
                    <a:pt x="486" y="362"/>
                  </a:cubicBezTo>
                  <a:cubicBezTo>
                    <a:pt x="478" y="368"/>
                    <a:pt x="461" y="368"/>
                    <a:pt x="461" y="377"/>
                  </a:cubicBezTo>
                  <a:cubicBezTo>
                    <a:pt x="461" y="378"/>
                    <a:pt x="463" y="381"/>
                    <a:pt x="465" y="381"/>
                  </a:cubicBezTo>
                  <a:cubicBezTo>
                    <a:pt x="463" y="386"/>
                    <a:pt x="462" y="391"/>
                    <a:pt x="462" y="396"/>
                  </a:cubicBezTo>
                  <a:cubicBezTo>
                    <a:pt x="462" y="408"/>
                    <a:pt x="469" y="412"/>
                    <a:pt x="478" y="416"/>
                  </a:cubicBezTo>
                  <a:cubicBezTo>
                    <a:pt x="489" y="419"/>
                    <a:pt x="495" y="433"/>
                    <a:pt x="498" y="440"/>
                  </a:cubicBezTo>
                  <a:cubicBezTo>
                    <a:pt x="501" y="451"/>
                    <a:pt x="506" y="464"/>
                    <a:pt x="512" y="467"/>
                  </a:cubicBezTo>
                  <a:cubicBezTo>
                    <a:pt x="523" y="473"/>
                    <a:pt x="531" y="469"/>
                    <a:pt x="542" y="469"/>
                  </a:cubicBezTo>
                  <a:cubicBezTo>
                    <a:pt x="542" y="471"/>
                    <a:pt x="542" y="473"/>
                    <a:pt x="541" y="475"/>
                  </a:cubicBezTo>
                  <a:cubicBezTo>
                    <a:pt x="538" y="485"/>
                    <a:pt x="556" y="489"/>
                    <a:pt x="560" y="491"/>
                  </a:cubicBezTo>
                  <a:cubicBezTo>
                    <a:pt x="576" y="499"/>
                    <a:pt x="594" y="505"/>
                    <a:pt x="592" y="522"/>
                  </a:cubicBezTo>
                  <a:cubicBezTo>
                    <a:pt x="584" y="520"/>
                    <a:pt x="579" y="510"/>
                    <a:pt x="567" y="510"/>
                  </a:cubicBezTo>
                  <a:cubicBezTo>
                    <a:pt x="558" y="510"/>
                    <a:pt x="551" y="515"/>
                    <a:pt x="551" y="523"/>
                  </a:cubicBezTo>
                  <a:cubicBezTo>
                    <a:pt x="551" y="533"/>
                    <a:pt x="564" y="536"/>
                    <a:pt x="564" y="546"/>
                  </a:cubicBezTo>
                  <a:cubicBezTo>
                    <a:pt x="564" y="550"/>
                    <a:pt x="554" y="550"/>
                    <a:pt x="554" y="550"/>
                  </a:cubicBezTo>
                  <a:cubicBezTo>
                    <a:pt x="548" y="557"/>
                    <a:pt x="549" y="574"/>
                    <a:pt x="538" y="574"/>
                  </a:cubicBezTo>
                  <a:cubicBezTo>
                    <a:pt x="533" y="574"/>
                    <a:pt x="530" y="571"/>
                    <a:pt x="530" y="568"/>
                  </a:cubicBezTo>
                  <a:cubicBezTo>
                    <a:pt x="539" y="568"/>
                    <a:pt x="543" y="556"/>
                    <a:pt x="543" y="547"/>
                  </a:cubicBezTo>
                  <a:cubicBezTo>
                    <a:pt x="543" y="535"/>
                    <a:pt x="537" y="532"/>
                    <a:pt x="535" y="524"/>
                  </a:cubicBezTo>
                  <a:cubicBezTo>
                    <a:pt x="533" y="524"/>
                    <a:pt x="515" y="505"/>
                    <a:pt x="514" y="501"/>
                  </a:cubicBezTo>
                  <a:cubicBezTo>
                    <a:pt x="511" y="501"/>
                    <a:pt x="500" y="497"/>
                    <a:pt x="500" y="493"/>
                  </a:cubicBezTo>
                  <a:cubicBezTo>
                    <a:pt x="476" y="487"/>
                    <a:pt x="471" y="480"/>
                    <a:pt x="458" y="466"/>
                  </a:cubicBezTo>
                  <a:cubicBezTo>
                    <a:pt x="453" y="461"/>
                    <a:pt x="442" y="458"/>
                    <a:pt x="440" y="452"/>
                  </a:cubicBezTo>
                  <a:cubicBezTo>
                    <a:pt x="426" y="434"/>
                    <a:pt x="422" y="401"/>
                    <a:pt x="393" y="401"/>
                  </a:cubicBezTo>
                  <a:cubicBezTo>
                    <a:pt x="379" y="401"/>
                    <a:pt x="379" y="412"/>
                    <a:pt x="372" y="415"/>
                  </a:cubicBezTo>
                  <a:cubicBezTo>
                    <a:pt x="357" y="422"/>
                    <a:pt x="348" y="436"/>
                    <a:pt x="331" y="436"/>
                  </a:cubicBezTo>
                  <a:cubicBezTo>
                    <a:pt x="314" y="436"/>
                    <a:pt x="304" y="427"/>
                    <a:pt x="289" y="427"/>
                  </a:cubicBezTo>
                  <a:cubicBezTo>
                    <a:pt x="277" y="427"/>
                    <a:pt x="265" y="435"/>
                    <a:pt x="265" y="447"/>
                  </a:cubicBezTo>
                  <a:cubicBezTo>
                    <a:pt x="270" y="465"/>
                    <a:pt x="270" y="465"/>
                    <a:pt x="270" y="465"/>
                  </a:cubicBezTo>
                  <a:cubicBezTo>
                    <a:pt x="265" y="481"/>
                    <a:pt x="248" y="486"/>
                    <a:pt x="232" y="490"/>
                  </a:cubicBezTo>
                  <a:cubicBezTo>
                    <a:pt x="219" y="493"/>
                    <a:pt x="197" y="526"/>
                    <a:pt x="197" y="543"/>
                  </a:cubicBezTo>
                  <a:cubicBezTo>
                    <a:pt x="197" y="550"/>
                    <a:pt x="201" y="552"/>
                    <a:pt x="204" y="554"/>
                  </a:cubicBezTo>
                  <a:cubicBezTo>
                    <a:pt x="195" y="570"/>
                    <a:pt x="190" y="579"/>
                    <a:pt x="174" y="587"/>
                  </a:cubicBezTo>
                  <a:cubicBezTo>
                    <a:pt x="165" y="592"/>
                    <a:pt x="164" y="612"/>
                    <a:pt x="148" y="607"/>
                  </a:cubicBezTo>
                  <a:cubicBezTo>
                    <a:pt x="148" y="608"/>
                    <a:pt x="148" y="608"/>
                    <a:pt x="148" y="608"/>
                  </a:cubicBezTo>
                  <a:cubicBezTo>
                    <a:pt x="142" y="605"/>
                    <a:pt x="129" y="609"/>
                    <a:pt x="125" y="609"/>
                  </a:cubicBezTo>
                  <a:cubicBezTo>
                    <a:pt x="107" y="609"/>
                    <a:pt x="97" y="625"/>
                    <a:pt x="80" y="625"/>
                  </a:cubicBezTo>
                  <a:cubicBezTo>
                    <a:pt x="69" y="625"/>
                    <a:pt x="68" y="596"/>
                    <a:pt x="51" y="596"/>
                  </a:cubicBezTo>
                  <a:cubicBezTo>
                    <a:pt x="38" y="596"/>
                    <a:pt x="30" y="602"/>
                    <a:pt x="18" y="602"/>
                  </a:cubicBezTo>
                  <a:cubicBezTo>
                    <a:pt x="14" y="602"/>
                    <a:pt x="12" y="598"/>
                    <a:pt x="12" y="595"/>
                  </a:cubicBezTo>
                  <a:cubicBezTo>
                    <a:pt x="12" y="578"/>
                    <a:pt x="12" y="573"/>
                    <a:pt x="12" y="563"/>
                  </a:cubicBezTo>
                  <a:cubicBezTo>
                    <a:pt x="6" y="563"/>
                    <a:pt x="0" y="559"/>
                    <a:pt x="0" y="552"/>
                  </a:cubicBezTo>
                  <a:cubicBezTo>
                    <a:pt x="0" y="542"/>
                    <a:pt x="8" y="540"/>
                    <a:pt x="8" y="534"/>
                  </a:cubicBezTo>
                  <a:cubicBezTo>
                    <a:pt x="8" y="514"/>
                    <a:pt x="15" y="493"/>
                    <a:pt x="15" y="473"/>
                  </a:cubicBezTo>
                  <a:cubicBezTo>
                    <a:pt x="15" y="461"/>
                    <a:pt x="7" y="450"/>
                    <a:pt x="7" y="442"/>
                  </a:cubicBezTo>
                  <a:cubicBezTo>
                    <a:pt x="7" y="438"/>
                    <a:pt x="33" y="421"/>
                    <a:pt x="37" y="421"/>
                  </a:cubicBezTo>
                  <a:cubicBezTo>
                    <a:pt x="40" y="421"/>
                    <a:pt x="44" y="426"/>
                    <a:pt x="48" y="424"/>
                  </a:cubicBezTo>
                  <a:cubicBezTo>
                    <a:pt x="83" y="424"/>
                    <a:pt x="83" y="424"/>
                    <a:pt x="83" y="424"/>
                  </a:cubicBezTo>
                  <a:cubicBezTo>
                    <a:pt x="86" y="427"/>
                    <a:pt x="92" y="428"/>
                    <a:pt x="95" y="429"/>
                  </a:cubicBezTo>
                  <a:cubicBezTo>
                    <a:pt x="132" y="429"/>
                    <a:pt x="132" y="429"/>
                    <a:pt x="132" y="429"/>
                  </a:cubicBezTo>
                  <a:cubicBezTo>
                    <a:pt x="141" y="427"/>
                    <a:pt x="145" y="432"/>
                    <a:pt x="153" y="432"/>
                  </a:cubicBezTo>
                  <a:cubicBezTo>
                    <a:pt x="158" y="432"/>
                    <a:pt x="170" y="428"/>
                    <a:pt x="172" y="428"/>
                  </a:cubicBezTo>
                  <a:cubicBezTo>
                    <a:pt x="172" y="412"/>
                    <a:pt x="182" y="408"/>
                    <a:pt x="182" y="392"/>
                  </a:cubicBezTo>
                  <a:cubicBezTo>
                    <a:pt x="182" y="389"/>
                    <a:pt x="181" y="375"/>
                    <a:pt x="181" y="370"/>
                  </a:cubicBezTo>
                  <a:cubicBezTo>
                    <a:pt x="179" y="372"/>
                    <a:pt x="179" y="372"/>
                    <a:pt x="179" y="372"/>
                  </a:cubicBezTo>
                  <a:cubicBezTo>
                    <a:pt x="181" y="369"/>
                    <a:pt x="183" y="363"/>
                    <a:pt x="183" y="360"/>
                  </a:cubicBezTo>
                  <a:cubicBezTo>
                    <a:pt x="183" y="353"/>
                    <a:pt x="178" y="354"/>
                    <a:pt x="178" y="348"/>
                  </a:cubicBezTo>
                  <a:cubicBezTo>
                    <a:pt x="163" y="348"/>
                    <a:pt x="158" y="334"/>
                    <a:pt x="158" y="321"/>
                  </a:cubicBezTo>
                  <a:cubicBezTo>
                    <a:pt x="154" y="320"/>
                    <a:pt x="153" y="316"/>
                    <a:pt x="149" y="315"/>
                  </a:cubicBezTo>
                  <a:cubicBezTo>
                    <a:pt x="137" y="311"/>
                    <a:pt x="104" y="305"/>
                    <a:pt x="104" y="293"/>
                  </a:cubicBezTo>
                  <a:cubicBezTo>
                    <a:pt x="103" y="293"/>
                    <a:pt x="103" y="291"/>
                    <a:pt x="103" y="290"/>
                  </a:cubicBezTo>
                  <a:cubicBezTo>
                    <a:pt x="103" y="283"/>
                    <a:pt x="124" y="278"/>
                    <a:pt x="132" y="276"/>
                  </a:cubicBezTo>
                  <a:cubicBezTo>
                    <a:pt x="134" y="280"/>
                    <a:pt x="146" y="284"/>
                    <a:pt x="152" y="284"/>
                  </a:cubicBezTo>
                  <a:cubicBezTo>
                    <a:pt x="158" y="284"/>
                    <a:pt x="167" y="280"/>
                    <a:pt x="170" y="280"/>
                  </a:cubicBezTo>
                  <a:cubicBezTo>
                    <a:pt x="170" y="274"/>
                    <a:pt x="170" y="274"/>
                    <a:pt x="170" y="274"/>
                  </a:cubicBezTo>
                  <a:cubicBezTo>
                    <a:pt x="164" y="272"/>
                    <a:pt x="167" y="261"/>
                    <a:pt x="166" y="258"/>
                  </a:cubicBezTo>
                  <a:cubicBezTo>
                    <a:pt x="166" y="252"/>
                    <a:pt x="166" y="252"/>
                    <a:pt x="166" y="252"/>
                  </a:cubicBezTo>
                  <a:cubicBezTo>
                    <a:pt x="173" y="252"/>
                    <a:pt x="173" y="252"/>
                    <a:pt x="173" y="252"/>
                  </a:cubicBezTo>
                  <a:cubicBezTo>
                    <a:pt x="179" y="258"/>
                    <a:pt x="187" y="262"/>
                    <a:pt x="196" y="262"/>
                  </a:cubicBezTo>
                  <a:cubicBezTo>
                    <a:pt x="202" y="262"/>
                    <a:pt x="208" y="256"/>
                    <a:pt x="209" y="250"/>
                  </a:cubicBezTo>
                  <a:cubicBezTo>
                    <a:pt x="232" y="250"/>
                    <a:pt x="238" y="233"/>
                    <a:pt x="242" y="214"/>
                  </a:cubicBezTo>
                  <a:cubicBezTo>
                    <a:pt x="247" y="214"/>
                    <a:pt x="249" y="213"/>
                    <a:pt x="253" y="212"/>
                  </a:cubicBezTo>
                  <a:cubicBezTo>
                    <a:pt x="257" y="210"/>
                    <a:pt x="288" y="198"/>
                    <a:pt x="291" y="194"/>
                  </a:cubicBezTo>
                  <a:cubicBezTo>
                    <a:pt x="297" y="188"/>
                    <a:pt x="295" y="179"/>
                    <a:pt x="295" y="169"/>
                  </a:cubicBezTo>
                  <a:cubicBezTo>
                    <a:pt x="295" y="166"/>
                    <a:pt x="301" y="161"/>
                    <a:pt x="302" y="160"/>
                  </a:cubicBezTo>
                  <a:cubicBezTo>
                    <a:pt x="313" y="149"/>
                    <a:pt x="323" y="136"/>
                    <a:pt x="341" y="136"/>
                  </a:cubicBezTo>
                  <a:cubicBezTo>
                    <a:pt x="351" y="136"/>
                    <a:pt x="346" y="139"/>
                    <a:pt x="351" y="136"/>
                  </a:cubicBezTo>
                  <a:cubicBezTo>
                    <a:pt x="354" y="139"/>
                    <a:pt x="356" y="133"/>
                    <a:pt x="357" y="131"/>
                  </a:cubicBezTo>
                  <a:cubicBezTo>
                    <a:pt x="363" y="125"/>
                    <a:pt x="370" y="130"/>
                    <a:pt x="376" y="130"/>
                  </a:cubicBezTo>
                  <a:cubicBezTo>
                    <a:pt x="381" y="130"/>
                    <a:pt x="393" y="123"/>
                    <a:pt x="393" y="117"/>
                  </a:cubicBezTo>
                  <a:cubicBezTo>
                    <a:pt x="393" y="113"/>
                    <a:pt x="388" y="97"/>
                    <a:pt x="388" y="97"/>
                  </a:cubicBezTo>
                  <a:cubicBezTo>
                    <a:pt x="385" y="75"/>
                    <a:pt x="373" y="69"/>
                    <a:pt x="373" y="50"/>
                  </a:cubicBezTo>
                  <a:cubicBezTo>
                    <a:pt x="373" y="16"/>
                    <a:pt x="402" y="14"/>
                    <a:pt x="421" y="0"/>
                  </a:cubicBezTo>
                  <a:cubicBezTo>
                    <a:pt x="421" y="9"/>
                    <a:pt x="421" y="9"/>
                    <a:pt x="421" y="9"/>
                  </a:cubicBezTo>
                  <a:cubicBezTo>
                    <a:pt x="417" y="17"/>
                    <a:pt x="417" y="22"/>
                    <a:pt x="417" y="30"/>
                  </a:cubicBezTo>
                  <a:cubicBezTo>
                    <a:pt x="417" y="38"/>
                    <a:pt x="425" y="39"/>
                    <a:pt x="431" y="39"/>
                  </a:cubicBezTo>
                  <a:cubicBezTo>
                    <a:pt x="431" y="41"/>
                    <a:pt x="431" y="43"/>
                    <a:pt x="431" y="45"/>
                  </a:cubicBezTo>
                  <a:cubicBezTo>
                    <a:pt x="431" y="49"/>
                    <a:pt x="424" y="51"/>
                    <a:pt x="422" y="53"/>
                  </a:cubicBezTo>
                  <a:cubicBezTo>
                    <a:pt x="414" y="61"/>
                    <a:pt x="405" y="68"/>
                    <a:pt x="405" y="82"/>
                  </a:cubicBezTo>
                  <a:cubicBezTo>
                    <a:pt x="405" y="90"/>
                    <a:pt x="409" y="96"/>
                    <a:pt x="413" y="97"/>
                  </a:cubicBezTo>
                  <a:cubicBezTo>
                    <a:pt x="413" y="101"/>
                    <a:pt x="414" y="103"/>
                    <a:pt x="413" y="105"/>
                  </a:cubicBezTo>
                  <a:cubicBezTo>
                    <a:pt x="422" y="105"/>
                    <a:pt x="425" y="109"/>
                    <a:pt x="432" y="109"/>
                  </a:cubicBezTo>
                  <a:cubicBezTo>
                    <a:pt x="433" y="113"/>
                    <a:pt x="435" y="118"/>
                    <a:pt x="437" y="118"/>
                  </a:cubicBezTo>
                  <a:cubicBezTo>
                    <a:pt x="457" y="118"/>
                    <a:pt x="472" y="100"/>
                    <a:pt x="489" y="102"/>
                  </a:cubicBezTo>
                  <a:cubicBezTo>
                    <a:pt x="488" y="106"/>
                    <a:pt x="485" y="109"/>
                    <a:pt x="485" y="111"/>
                  </a:cubicBezTo>
                  <a:cubicBezTo>
                    <a:pt x="485" y="113"/>
                    <a:pt x="498" y="122"/>
                    <a:pt x="498" y="122"/>
                  </a:cubicBezTo>
                  <a:cubicBezTo>
                    <a:pt x="506" y="122"/>
                    <a:pt x="507" y="117"/>
                    <a:pt x="510" y="115"/>
                  </a:cubicBezTo>
                  <a:cubicBezTo>
                    <a:pt x="523" y="109"/>
                    <a:pt x="533" y="111"/>
                    <a:pt x="545" y="105"/>
                  </a:cubicBezTo>
                  <a:cubicBezTo>
                    <a:pt x="551" y="102"/>
                    <a:pt x="563" y="90"/>
                    <a:pt x="573" y="90"/>
                  </a:cubicBezTo>
                  <a:cubicBezTo>
                    <a:pt x="582" y="90"/>
                    <a:pt x="593" y="91"/>
                    <a:pt x="598" y="94"/>
                  </a:cubicBezTo>
                  <a:cubicBezTo>
                    <a:pt x="597" y="97"/>
                    <a:pt x="595" y="101"/>
                    <a:pt x="595" y="102"/>
                  </a:cubicBezTo>
                  <a:cubicBezTo>
                    <a:pt x="615" y="102"/>
                    <a:pt x="635" y="98"/>
                    <a:pt x="650" y="98"/>
                  </a:cubicBezTo>
                  <a:cubicBezTo>
                    <a:pt x="664" y="98"/>
                    <a:pt x="673" y="97"/>
                    <a:pt x="688" y="97"/>
                  </a:cubicBezTo>
                  <a:cubicBezTo>
                    <a:pt x="704" y="97"/>
                    <a:pt x="712" y="127"/>
                    <a:pt x="712" y="144"/>
                  </a:cubicBezTo>
                  <a:cubicBezTo>
                    <a:pt x="712" y="155"/>
                    <a:pt x="701" y="160"/>
                    <a:pt x="701" y="171"/>
                  </a:cubicBezTo>
                  <a:cubicBezTo>
                    <a:pt x="701" y="187"/>
                    <a:pt x="716" y="198"/>
                    <a:pt x="716" y="213"/>
                  </a:cubicBezTo>
                  <a:cubicBezTo>
                    <a:pt x="716" y="222"/>
                    <a:pt x="701" y="225"/>
                    <a:pt x="698" y="230"/>
                  </a:cubicBezTo>
                  <a:cubicBezTo>
                    <a:pt x="689" y="245"/>
                    <a:pt x="686" y="257"/>
                    <a:pt x="686" y="276"/>
                  </a:cubicBezTo>
                  <a:cubicBezTo>
                    <a:pt x="686" y="299"/>
                    <a:pt x="701" y="294"/>
                    <a:pt x="719" y="294"/>
                  </a:cubicBezTo>
                  <a:cubicBezTo>
                    <a:pt x="743" y="294"/>
                    <a:pt x="754" y="284"/>
                    <a:pt x="773" y="284"/>
                  </a:cubicBezTo>
                  <a:cubicBezTo>
                    <a:pt x="793" y="284"/>
                    <a:pt x="788" y="325"/>
                    <a:pt x="807" y="325"/>
                  </a:cubicBezTo>
                  <a:cubicBezTo>
                    <a:pt x="807" y="357"/>
                    <a:pt x="807" y="357"/>
                    <a:pt x="807" y="357"/>
                  </a:cubicBezTo>
                  <a:cubicBezTo>
                    <a:pt x="807" y="360"/>
                    <a:pt x="810" y="361"/>
                    <a:pt x="811" y="363"/>
                  </a:cubicBezTo>
                  <a:cubicBezTo>
                    <a:pt x="815" y="368"/>
                    <a:pt x="815" y="368"/>
                    <a:pt x="815" y="368"/>
                  </a:cubicBezTo>
                  <a:cubicBezTo>
                    <a:pt x="819" y="368"/>
                    <a:pt x="828" y="364"/>
                    <a:pt x="833" y="363"/>
                  </a:cubicBezTo>
                  <a:cubicBezTo>
                    <a:pt x="834" y="367"/>
                    <a:pt x="833" y="371"/>
                    <a:pt x="834" y="375"/>
                  </a:cubicBezTo>
                  <a:cubicBezTo>
                    <a:pt x="826" y="377"/>
                    <a:pt x="818" y="380"/>
                    <a:pt x="818" y="38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6" name="Freeform 75"/>
            <p:cNvSpPr>
              <a:spLocks/>
            </p:cNvSpPr>
            <p:nvPr/>
          </p:nvSpPr>
          <p:spPr bwMode="auto">
            <a:xfrm>
              <a:off x="5945252" y="1963190"/>
              <a:ext cx="642785" cy="655022"/>
            </a:xfrm>
            <a:custGeom>
              <a:avLst/>
              <a:gdLst>
                <a:gd name="T0" fmla="*/ 113 w 562"/>
                <a:gd name="T1" fmla="*/ 425 h 572"/>
                <a:gd name="T2" fmla="*/ 7 w 562"/>
                <a:gd name="T3" fmla="*/ 457 h 572"/>
                <a:gd name="T4" fmla="*/ 20 w 562"/>
                <a:gd name="T5" fmla="*/ 433 h 572"/>
                <a:gd name="T6" fmla="*/ 13 w 562"/>
                <a:gd name="T7" fmla="*/ 416 h 572"/>
                <a:gd name="T8" fmla="*/ 16 w 562"/>
                <a:gd name="T9" fmla="*/ 342 h 572"/>
                <a:gd name="T10" fmla="*/ 94 w 562"/>
                <a:gd name="T11" fmla="*/ 294 h 572"/>
                <a:gd name="T12" fmla="*/ 145 w 562"/>
                <a:gd name="T13" fmla="*/ 233 h 572"/>
                <a:gd name="T14" fmla="*/ 166 w 562"/>
                <a:gd name="T15" fmla="*/ 183 h 572"/>
                <a:gd name="T16" fmla="*/ 243 w 562"/>
                <a:gd name="T17" fmla="*/ 99 h 572"/>
                <a:gd name="T18" fmla="*/ 213 w 562"/>
                <a:gd name="T19" fmla="*/ 102 h 572"/>
                <a:gd name="T20" fmla="*/ 213 w 562"/>
                <a:gd name="T21" fmla="*/ 87 h 572"/>
                <a:gd name="T22" fmla="*/ 226 w 562"/>
                <a:gd name="T23" fmla="*/ 79 h 572"/>
                <a:gd name="T24" fmla="*/ 253 w 562"/>
                <a:gd name="T25" fmla="*/ 102 h 572"/>
                <a:gd name="T26" fmla="*/ 255 w 562"/>
                <a:gd name="T27" fmla="*/ 80 h 572"/>
                <a:gd name="T28" fmla="*/ 288 w 562"/>
                <a:gd name="T29" fmla="*/ 66 h 572"/>
                <a:gd name="T30" fmla="*/ 314 w 562"/>
                <a:gd name="T31" fmla="*/ 50 h 572"/>
                <a:gd name="T32" fmla="*/ 342 w 562"/>
                <a:gd name="T33" fmla="*/ 38 h 572"/>
                <a:gd name="T34" fmla="*/ 378 w 562"/>
                <a:gd name="T35" fmla="*/ 29 h 572"/>
                <a:gd name="T36" fmla="*/ 383 w 562"/>
                <a:gd name="T37" fmla="*/ 8 h 572"/>
                <a:gd name="T38" fmla="*/ 439 w 562"/>
                <a:gd name="T39" fmla="*/ 10 h 572"/>
                <a:gd name="T40" fmla="*/ 456 w 562"/>
                <a:gd name="T41" fmla="*/ 12 h 572"/>
                <a:gd name="T42" fmla="*/ 488 w 562"/>
                <a:gd name="T43" fmla="*/ 4 h 572"/>
                <a:gd name="T44" fmla="*/ 507 w 562"/>
                <a:gd name="T45" fmla="*/ 10 h 572"/>
                <a:gd name="T46" fmla="*/ 503 w 562"/>
                <a:gd name="T47" fmla="*/ 42 h 572"/>
                <a:gd name="T48" fmla="*/ 541 w 562"/>
                <a:gd name="T49" fmla="*/ 57 h 572"/>
                <a:gd name="T50" fmla="*/ 530 w 562"/>
                <a:gd name="T51" fmla="*/ 129 h 572"/>
                <a:gd name="T52" fmla="*/ 531 w 562"/>
                <a:gd name="T53" fmla="*/ 203 h 572"/>
                <a:gd name="T54" fmla="*/ 547 w 562"/>
                <a:gd name="T55" fmla="*/ 266 h 572"/>
                <a:gd name="T56" fmla="*/ 562 w 562"/>
                <a:gd name="T57" fmla="*/ 310 h 572"/>
                <a:gd name="T58" fmla="*/ 437 w 562"/>
                <a:gd name="T59" fmla="*/ 404 h 572"/>
                <a:gd name="T60" fmla="*/ 375 w 562"/>
                <a:gd name="T61" fmla="*/ 405 h 572"/>
                <a:gd name="T62" fmla="*/ 353 w 562"/>
                <a:gd name="T63" fmla="*/ 360 h 572"/>
                <a:gd name="T64" fmla="*/ 338 w 562"/>
                <a:gd name="T65" fmla="*/ 314 h 572"/>
                <a:gd name="T66" fmla="*/ 435 w 562"/>
                <a:gd name="T67" fmla="*/ 234 h 572"/>
                <a:gd name="T68" fmla="*/ 346 w 562"/>
                <a:gd name="T69" fmla="*/ 242 h 572"/>
                <a:gd name="T70" fmla="*/ 295 w 562"/>
                <a:gd name="T71" fmla="*/ 304 h 572"/>
                <a:gd name="T72" fmla="*/ 251 w 562"/>
                <a:gd name="T73" fmla="*/ 362 h 572"/>
                <a:gd name="T74" fmla="*/ 257 w 562"/>
                <a:gd name="T75" fmla="*/ 392 h 572"/>
                <a:gd name="T76" fmla="*/ 261 w 562"/>
                <a:gd name="T77" fmla="*/ 455 h 572"/>
                <a:gd name="T78" fmla="*/ 251 w 562"/>
                <a:gd name="T79" fmla="*/ 509 h 572"/>
                <a:gd name="T80" fmla="*/ 208 w 562"/>
                <a:gd name="T81" fmla="*/ 547 h 572"/>
                <a:gd name="T82" fmla="*/ 155 w 562"/>
                <a:gd name="T83" fmla="*/ 535 h 572"/>
                <a:gd name="T84" fmla="*/ 140 w 562"/>
                <a:gd name="T85" fmla="*/ 485 h 572"/>
                <a:gd name="T86" fmla="*/ 130 w 562"/>
                <a:gd name="T87" fmla="*/ 44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72">
                  <a:moveTo>
                    <a:pt x="130" y="445"/>
                  </a:moveTo>
                  <a:cubicBezTo>
                    <a:pt x="120" y="440"/>
                    <a:pt x="119" y="433"/>
                    <a:pt x="113" y="425"/>
                  </a:cubicBezTo>
                  <a:cubicBezTo>
                    <a:pt x="97" y="449"/>
                    <a:pt x="73" y="479"/>
                    <a:pt x="41" y="479"/>
                  </a:cubicBezTo>
                  <a:cubicBezTo>
                    <a:pt x="37" y="479"/>
                    <a:pt x="7" y="460"/>
                    <a:pt x="7" y="457"/>
                  </a:cubicBezTo>
                  <a:cubicBezTo>
                    <a:pt x="7" y="451"/>
                    <a:pt x="17" y="447"/>
                    <a:pt x="20" y="445"/>
                  </a:cubicBezTo>
                  <a:cubicBezTo>
                    <a:pt x="20" y="433"/>
                    <a:pt x="20" y="433"/>
                    <a:pt x="20" y="433"/>
                  </a:cubicBezTo>
                  <a:cubicBezTo>
                    <a:pt x="10" y="433"/>
                    <a:pt x="10" y="433"/>
                    <a:pt x="1" y="437"/>
                  </a:cubicBezTo>
                  <a:cubicBezTo>
                    <a:pt x="1" y="432"/>
                    <a:pt x="9" y="422"/>
                    <a:pt x="13" y="416"/>
                  </a:cubicBezTo>
                  <a:cubicBezTo>
                    <a:pt x="1" y="402"/>
                    <a:pt x="0" y="382"/>
                    <a:pt x="0" y="360"/>
                  </a:cubicBezTo>
                  <a:cubicBezTo>
                    <a:pt x="0" y="348"/>
                    <a:pt x="12" y="349"/>
                    <a:pt x="16" y="342"/>
                  </a:cubicBezTo>
                  <a:cubicBezTo>
                    <a:pt x="25" y="328"/>
                    <a:pt x="34" y="319"/>
                    <a:pt x="50" y="314"/>
                  </a:cubicBezTo>
                  <a:cubicBezTo>
                    <a:pt x="64" y="310"/>
                    <a:pt x="67" y="291"/>
                    <a:pt x="94" y="294"/>
                  </a:cubicBezTo>
                  <a:cubicBezTo>
                    <a:pt x="86" y="292"/>
                    <a:pt x="83" y="290"/>
                    <a:pt x="76" y="288"/>
                  </a:cubicBezTo>
                  <a:cubicBezTo>
                    <a:pt x="110" y="280"/>
                    <a:pt x="122" y="252"/>
                    <a:pt x="145" y="233"/>
                  </a:cubicBezTo>
                  <a:cubicBezTo>
                    <a:pt x="154" y="226"/>
                    <a:pt x="153" y="201"/>
                    <a:pt x="159" y="201"/>
                  </a:cubicBezTo>
                  <a:cubicBezTo>
                    <a:pt x="159" y="201"/>
                    <a:pt x="166" y="183"/>
                    <a:pt x="166" y="183"/>
                  </a:cubicBezTo>
                  <a:cubicBezTo>
                    <a:pt x="175" y="167"/>
                    <a:pt x="186" y="156"/>
                    <a:pt x="202" y="149"/>
                  </a:cubicBezTo>
                  <a:cubicBezTo>
                    <a:pt x="218" y="143"/>
                    <a:pt x="239" y="116"/>
                    <a:pt x="243" y="99"/>
                  </a:cubicBezTo>
                  <a:cubicBezTo>
                    <a:pt x="224" y="103"/>
                    <a:pt x="216" y="114"/>
                    <a:pt x="198" y="114"/>
                  </a:cubicBezTo>
                  <a:cubicBezTo>
                    <a:pt x="202" y="108"/>
                    <a:pt x="210" y="104"/>
                    <a:pt x="213" y="102"/>
                  </a:cubicBezTo>
                  <a:cubicBezTo>
                    <a:pt x="210" y="102"/>
                    <a:pt x="202" y="100"/>
                    <a:pt x="202" y="100"/>
                  </a:cubicBezTo>
                  <a:cubicBezTo>
                    <a:pt x="203" y="92"/>
                    <a:pt x="207" y="87"/>
                    <a:pt x="213" y="87"/>
                  </a:cubicBezTo>
                  <a:cubicBezTo>
                    <a:pt x="216" y="87"/>
                    <a:pt x="217" y="90"/>
                    <a:pt x="219" y="90"/>
                  </a:cubicBezTo>
                  <a:cubicBezTo>
                    <a:pt x="222" y="85"/>
                    <a:pt x="224" y="82"/>
                    <a:pt x="226" y="79"/>
                  </a:cubicBezTo>
                  <a:cubicBezTo>
                    <a:pt x="230" y="84"/>
                    <a:pt x="231" y="88"/>
                    <a:pt x="228" y="94"/>
                  </a:cubicBezTo>
                  <a:cubicBezTo>
                    <a:pt x="241" y="94"/>
                    <a:pt x="244" y="102"/>
                    <a:pt x="253" y="102"/>
                  </a:cubicBezTo>
                  <a:cubicBezTo>
                    <a:pt x="257" y="102"/>
                    <a:pt x="266" y="83"/>
                    <a:pt x="267" y="82"/>
                  </a:cubicBezTo>
                  <a:cubicBezTo>
                    <a:pt x="262" y="80"/>
                    <a:pt x="262" y="79"/>
                    <a:pt x="255" y="80"/>
                  </a:cubicBezTo>
                  <a:cubicBezTo>
                    <a:pt x="259" y="74"/>
                    <a:pt x="265" y="67"/>
                    <a:pt x="272" y="67"/>
                  </a:cubicBezTo>
                  <a:cubicBezTo>
                    <a:pt x="278" y="67"/>
                    <a:pt x="282" y="69"/>
                    <a:pt x="288" y="66"/>
                  </a:cubicBezTo>
                  <a:cubicBezTo>
                    <a:pt x="284" y="62"/>
                    <a:pt x="285" y="63"/>
                    <a:pt x="282" y="59"/>
                  </a:cubicBezTo>
                  <a:cubicBezTo>
                    <a:pt x="289" y="52"/>
                    <a:pt x="303" y="52"/>
                    <a:pt x="314" y="50"/>
                  </a:cubicBezTo>
                  <a:cubicBezTo>
                    <a:pt x="314" y="59"/>
                    <a:pt x="314" y="59"/>
                    <a:pt x="314" y="59"/>
                  </a:cubicBezTo>
                  <a:cubicBezTo>
                    <a:pt x="324" y="57"/>
                    <a:pt x="326" y="39"/>
                    <a:pt x="342" y="38"/>
                  </a:cubicBezTo>
                  <a:cubicBezTo>
                    <a:pt x="342" y="52"/>
                    <a:pt x="342" y="52"/>
                    <a:pt x="342" y="52"/>
                  </a:cubicBezTo>
                  <a:cubicBezTo>
                    <a:pt x="352" y="32"/>
                    <a:pt x="365" y="37"/>
                    <a:pt x="378" y="29"/>
                  </a:cubicBezTo>
                  <a:cubicBezTo>
                    <a:pt x="372" y="27"/>
                    <a:pt x="367" y="25"/>
                    <a:pt x="367" y="20"/>
                  </a:cubicBezTo>
                  <a:cubicBezTo>
                    <a:pt x="367" y="16"/>
                    <a:pt x="381" y="13"/>
                    <a:pt x="383" y="8"/>
                  </a:cubicBezTo>
                  <a:cubicBezTo>
                    <a:pt x="388" y="13"/>
                    <a:pt x="392" y="20"/>
                    <a:pt x="399" y="20"/>
                  </a:cubicBezTo>
                  <a:cubicBezTo>
                    <a:pt x="410" y="20"/>
                    <a:pt x="439" y="0"/>
                    <a:pt x="439" y="10"/>
                  </a:cubicBezTo>
                  <a:cubicBezTo>
                    <a:pt x="439" y="21"/>
                    <a:pt x="426" y="25"/>
                    <a:pt x="423" y="36"/>
                  </a:cubicBezTo>
                  <a:cubicBezTo>
                    <a:pt x="438" y="37"/>
                    <a:pt x="443" y="19"/>
                    <a:pt x="456" y="12"/>
                  </a:cubicBezTo>
                  <a:cubicBezTo>
                    <a:pt x="459" y="17"/>
                    <a:pt x="459" y="21"/>
                    <a:pt x="459" y="26"/>
                  </a:cubicBezTo>
                  <a:cubicBezTo>
                    <a:pt x="470" y="15"/>
                    <a:pt x="476" y="12"/>
                    <a:pt x="488" y="4"/>
                  </a:cubicBezTo>
                  <a:cubicBezTo>
                    <a:pt x="489" y="14"/>
                    <a:pt x="487" y="21"/>
                    <a:pt x="496" y="22"/>
                  </a:cubicBezTo>
                  <a:cubicBezTo>
                    <a:pt x="498" y="16"/>
                    <a:pt x="501" y="10"/>
                    <a:pt x="507" y="10"/>
                  </a:cubicBezTo>
                  <a:cubicBezTo>
                    <a:pt x="511" y="10"/>
                    <a:pt x="528" y="20"/>
                    <a:pt x="534" y="23"/>
                  </a:cubicBezTo>
                  <a:cubicBezTo>
                    <a:pt x="527" y="42"/>
                    <a:pt x="521" y="36"/>
                    <a:pt x="503" y="42"/>
                  </a:cubicBezTo>
                  <a:cubicBezTo>
                    <a:pt x="511" y="48"/>
                    <a:pt x="516" y="49"/>
                    <a:pt x="516" y="54"/>
                  </a:cubicBezTo>
                  <a:cubicBezTo>
                    <a:pt x="523" y="55"/>
                    <a:pt x="539" y="57"/>
                    <a:pt x="541" y="57"/>
                  </a:cubicBezTo>
                  <a:cubicBezTo>
                    <a:pt x="531" y="65"/>
                    <a:pt x="503" y="79"/>
                    <a:pt x="503" y="98"/>
                  </a:cubicBezTo>
                  <a:cubicBezTo>
                    <a:pt x="503" y="113"/>
                    <a:pt x="530" y="112"/>
                    <a:pt x="530" y="129"/>
                  </a:cubicBezTo>
                  <a:cubicBezTo>
                    <a:pt x="530" y="143"/>
                    <a:pt x="516" y="149"/>
                    <a:pt x="516" y="163"/>
                  </a:cubicBezTo>
                  <a:cubicBezTo>
                    <a:pt x="516" y="178"/>
                    <a:pt x="531" y="187"/>
                    <a:pt x="531" y="203"/>
                  </a:cubicBezTo>
                  <a:cubicBezTo>
                    <a:pt x="531" y="212"/>
                    <a:pt x="524" y="217"/>
                    <a:pt x="524" y="226"/>
                  </a:cubicBezTo>
                  <a:cubicBezTo>
                    <a:pt x="524" y="244"/>
                    <a:pt x="547" y="249"/>
                    <a:pt x="547" y="266"/>
                  </a:cubicBezTo>
                  <a:cubicBezTo>
                    <a:pt x="547" y="271"/>
                    <a:pt x="540" y="275"/>
                    <a:pt x="538" y="277"/>
                  </a:cubicBezTo>
                  <a:cubicBezTo>
                    <a:pt x="544" y="289"/>
                    <a:pt x="562" y="292"/>
                    <a:pt x="562" y="310"/>
                  </a:cubicBezTo>
                  <a:cubicBezTo>
                    <a:pt x="562" y="336"/>
                    <a:pt x="509" y="366"/>
                    <a:pt x="494" y="388"/>
                  </a:cubicBezTo>
                  <a:cubicBezTo>
                    <a:pt x="486" y="404"/>
                    <a:pt x="451" y="406"/>
                    <a:pt x="437" y="404"/>
                  </a:cubicBezTo>
                  <a:cubicBezTo>
                    <a:pt x="422" y="408"/>
                    <a:pt x="404" y="416"/>
                    <a:pt x="391" y="416"/>
                  </a:cubicBezTo>
                  <a:cubicBezTo>
                    <a:pt x="381" y="416"/>
                    <a:pt x="375" y="414"/>
                    <a:pt x="375" y="405"/>
                  </a:cubicBezTo>
                  <a:cubicBezTo>
                    <a:pt x="359" y="405"/>
                    <a:pt x="342" y="394"/>
                    <a:pt x="342" y="377"/>
                  </a:cubicBezTo>
                  <a:cubicBezTo>
                    <a:pt x="342" y="370"/>
                    <a:pt x="350" y="364"/>
                    <a:pt x="353" y="360"/>
                  </a:cubicBezTo>
                  <a:cubicBezTo>
                    <a:pt x="345" y="357"/>
                    <a:pt x="338" y="339"/>
                    <a:pt x="338" y="330"/>
                  </a:cubicBezTo>
                  <a:cubicBezTo>
                    <a:pt x="338" y="324"/>
                    <a:pt x="340" y="319"/>
                    <a:pt x="338" y="314"/>
                  </a:cubicBezTo>
                  <a:cubicBezTo>
                    <a:pt x="370" y="314"/>
                    <a:pt x="387" y="270"/>
                    <a:pt x="406" y="258"/>
                  </a:cubicBezTo>
                  <a:cubicBezTo>
                    <a:pt x="417" y="252"/>
                    <a:pt x="435" y="248"/>
                    <a:pt x="435" y="234"/>
                  </a:cubicBezTo>
                  <a:cubicBezTo>
                    <a:pt x="435" y="214"/>
                    <a:pt x="410" y="211"/>
                    <a:pt x="391" y="211"/>
                  </a:cubicBezTo>
                  <a:cubicBezTo>
                    <a:pt x="366" y="211"/>
                    <a:pt x="346" y="220"/>
                    <a:pt x="346" y="242"/>
                  </a:cubicBezTo>
                  <a:cubicBezTo>
                    <a:pt x="346" y="252"/>
                    <a:pt x="348" y="256"/>
                    <a:pt x="346" y="261"/>
                  </a:cubicBezTo>
                  <a:cubicBezTo>
                    <a:pt x="346" y="279"/>
                    <a:pt x="311" y="295"/>
                    <a:pt x="295" y="304"/>
                  </a:cubicBezTo>
                  <a:cubicBezTo>
                    <a:pt x="282" y="312"/>
                    <a:pt x="269" y="315"/>
                    <a:pt x="261" y="330"/>
                  </a:cubicBezTo>
                  <a:cubicBezTo>
                    <a:pt x="255" y="341"/>
                    <a:pt x="263" y="356"/>
                    <a:pt x="251" y="362"/>
                  </a:cubicBezTo>
                  <a:cubicBezTo>
                    <a:pt x="251" y="377"/>
                    <a:pt x="251" y="377"/>
                    <a:pt x="251" y="377"/>
                  </a:cubicBezTo>
                  <a:cubicBezTo>
                    <a:pt x="255" y="381"/>
                    <a:pt x="257" y="386"/>
                    <a:pt x="257" y="392"/>
                  </a:cubicBezTo>
                  <a:cubicBezTo>
                    <a:pt x="271" y="394"/>
                    <a:pt x="291" y="408"/>
                    <a:pt x="291" y="424"/>
                  </a:cubicBezTo>
                  <a:cubicBezTo>
                    <a:pt x="291" y="436"/>
                    <a:pt x="269" y="455"/>
                    <a:pt x="261" y="455"/>
                  </a:cubicBezTo>
                  <a:cubicBezTo>
                    <a:pt x="246" y="455"/>
                    <a:pt x="240" y="478"/>
                    <a:pt x="240" y="495"/>
                  </a:cubicBezTo>
                  <a:cubicBezTo>
                    <a:pt x="240" y="505"/>
                    <a:pt x="247" y="508"/>
                    <a:pt x="251" y="509"/>
                  </a:cubicBezTo>
                  <a:cubicBezTo>
                    <a:pt x="249" y="530"/>
                    <a:pt x="231" y="532"/>
                    <a:pt x="228" y="547"/>
                  </a:cubicBezTo>
                  <a:cubicBezTo>
                    <a:pt x="218" y="547"/>
                    <a:pt x="214" y="547"/>
                    <a:pt x="208" y="547"/>
                  </a:cubicBezTo>
                  <a:cubicBezTo>
                    <a:pt x="195" y="547"/>
                    <a:pt x="191" y="572"/>
                    <a:pt x="172" y="572"/>
                  </a:cubicBezTo>
                  <a:cubicBezTo>
                    <a:pt x="166" y="572"/>
                    <a:pt x="155" y="539"/>
                    <a:pt x="155" y="535"/>
                  </a:cubicBezTo>
                  <a:cubicBezTo>
                    <a:pt x="155" y="532"/>
                    <a:pt x="157" y="529"/>
                    <a:pt x="157" y="527"/>
                  </a:cubicBezTo>
                  <a:cubicBezTo>
                    <a:pt x="144" y="513"/>
                    <a:pt x="145" y="502"/>
                    <a:pt x="140" y="485"/>
                  </a:cubicBezTo>
                  <a:cubicBezTo>
                    <a:pt x="136" y="473"/>
                    <a:pt x="125" y="470"/>
                    <a:pt x="125" y="455"/>
                  </a:cubicBezTo>
                  <a:cubicBezTo>
                    <a:pt x="125" y="450"/>
                    <a:pt x="129" y="443"/>
                    <a:pt x="130" y="441"/>
                  </a:cubicBezTo>
                  <a:lnTo>
                    <a:pt x="130" y="445"/>
                  </a:ln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7" name="Freeform 76"/>
            <p:cNvSpPr>
              <a:spLocks/>
            </p:cNvSpPr>
            <p:nvPr/>
          </p:nvSpPr>
          <p:spPr bwMode="auto">
            <a:xfrm>
              <a:off x="6303375" y="1624966"/>
              <a:ext cx="4199525" cy="1639085"/>
            </a:xfrm>
            <a:custGeom>
              <a:avLst/>
              <a:gdLst>
                <a:gd name="T0" fmla="*/ 2600 w 3672"/>
                <a:gd name="T1" fmla="*/ 1054 h 1433"/>
                <a:gd name="T2" fmla="*/ 2506 w 3672"/>
                <a:gd name="T3" fmla="*/ 875 h 1433"/>
                <a:gd name="T4" fmla="*/ 2858 w 3672"/>
                <a:gd name="T5" fmla="*/ 735 h 1433"/>
                <a:gd name="T6" fmla="*/ 3096 w 3672"/>
                <a:gd name="T7" fmla="*/ 624 h 1433"/>
                <a:gd name="T8" fmla="*/ 2934 w 3672"/>
                <a:gd name="T9" fmla="*/ 839 h 1433"/>
                <a:gd name="T10" fmla="*/ 3077 w 3672"/>
                <a:gd name="T11" fmla="*/ 815 h 1433"/>
                <a:gd name="T12" fmla="*/ 3414 w 3672"/>
                <a:gd name="T13" fmla="*/ 565 h 1433"/>
                <a:gd name="T14" fmla="*/ 3626 w 3672"/>
                <a:gd name="T15" fmla="*/ 517 h 1433"/>
                <a:gd name="T16" fmla="*/ 3248 w 3672"/>
                <a:gd name="T17" fmla="*/ 350 h 1433"/>
                <a:gd name="T18" fmla="*/ 2850 w 3672"/>
                <a:gd name="T19" fmla="*/ 286 h 1433"/>
                <a:gd name="T20" fmla="*/ 2464 w 3672"/>
                <a:gd name="T21" fmla="*/ 282 h 1433"/>
                <a:gd name="T22" fmla="*/ 2256 w 3672"/>
                <a:gd name="T23" fmla="*/ 175 h 1433"/>
                <a:gd name="T24" fmla="*/ 1892 w 3672"/>
                <a:gd name="T25" fmla="*/ 187 h 1433"/>
                <a:gd name="T26" fmla="*/ 1744 w 3672"/>
                <a:gd name="T27" fmla="*/ 48 h 1433"/>
                <a:gd name="T28" fmla="*/ 1301 w 3672"/>
                <a:gd name="T29" fmla="*/ 211 h 1433"/>
                <a:gd name="T30" fmla="*/ 1146 w 3672"/>
                <a:gd name="T31" fmla="*/ 266 h 1433"/>
                <a:gd name="T32" fmla="*/ 1105 w 3672"/>
                <a:gd name="T33" fmla="*/ 219 h 1433"/>
                <a:gd name="T34" fmla="*/ 877 w 3672"/>
                <a:gd name="T35" fmla="*/ 374 h 1433"/>
                <a:gd name="T36" fmla="*/ 552 w 3672"/>
                <a:gd name="T37" fmla="*/ 445 h 1433"/>
                <a:gd name="T38" fmla="*/ 366 w 3672"/>
                <a:gd name="T39" fmla="*/ 533 h 1433"/>
                <a:gd name="T40" fmla="*/ 393 w 3672"/>
                <a:gd name="T41" fmla="*/ 410 h 1433"/>
                <a:gd name="T42" fmla="*/ 217 w 3672"/>
                <a:gd name="T43" fmla="*/ 425 h 1433"/>
                <a:gd name="T44" fmla="*/ 234 w 3672"/>
                <a:gd name="T45" fmla="*/ 562 h 1433"/>
                <a:gd name="T46" fmla="*/ 199 w 3672"/>
                <a:gd name="T47" fmla="*/ 712 h 1433"/>
                <a:gd name="T48" fmla="*/ 86 w 3672"/>
                <a:gd name="T49" fmla="*/ 803 h 1433"/>
                <a:gd name="T50" fmla="*/ 27 w 3672"/>
                <a:gd name="T51" fmla="*/ 891 h 1433"/>
                <a:gd name="T52" fmla="*/ 93 w 3672"/>
                <a:gd name="T53" fmla="*/ 1006 h 1433"/>
                <a:gd name="T54" fmla="*/ 150 w 3672"/>
                <a:gd name="T55" fmla="*/ 1077 h 1433"/>
                <a:gd name="T56" fmla="*/ 192 w 3672"/>
                <a:gd name="T57" fmla="*/ 1161 h 1433"/>
                <a:gd name="T58" fmla="*/ 357 w 3672"/>
                <a:gd name="T59" fmla="*/ 1166 h 1433"/>
                <a:gd name="T60" fmla="*/ 385 w 3672"/>
                <a:gd name="T61" fmla="*/ 1128 h 1433"/>
                <a:gd name="T62" fmla="*/ 487 w 3672"/>
                <a:gd name="T63" fmla="*/ 1264 h 1433"/>
                <a:gd name="T64" fmla="*/ 601 w 3672"/>
                <a:gd name="T65" fmla="*/ 1319 h 1433"/>
                <a:gd name="T66" fmla="*/ 627 w 3672"/>
                <a:gd name="T67" fmla="*/ 1337 h 1433"/>
                <a:gd name="T68" fmla="*/ 599 w 3672"/>
                <a:gd name="T69" fmla="*/ 1142 h 1433"/>
                <a:gd name="T70" fmla="*/ 707 w 3672"/>
                <a:gd name="T71" fmla="*/ 1162 h 1433"/>
                <a:gd name="T72" fmla="*/ 732 w 3672"/>
                <a:gd name="T73" fmla="*/ 1262 h 1433"/>
                <a:gd name="T74" fmla="*/ 733 w 3672"/>
                <a:gd name="T75" fmla="*/ 1345 h 1433"/>
                <a:gd name="T76" fmla="*/ 766 w 3672"/>
                <a:gd name="T77" fmla="*/ 1361 h 1433"/>
                <a:gd name="T78" fmla="*/ 895 w 3672"/>
                <a:gd name="T79" fmla="*/ 1400 h 1433"/>
                <a:gd name="T80" fmla="*/ 960 w 3672"/>
                <a:gd name="T81" fmla="*/ 1407 h 1433"/>
                <a:gd name="T82" fmla="*/ 1044 w 3672"/>
                <a:gd name="T83" fmla="*/ 1388 h 1433"/>
                <a:gd name="T84" fmla="*/ 1123 w 3672"/>
                <a:gd name="T85" fmla="*/ 1391 h 1433"/>
                <a:gd name="T86" fmla="*/ 1161 w 3672"/>
                <a:gd name="T87" fmla="*/ 1348 h 1433"/>
                <a:gd name="T88" fmla="*/ 1423 w 3672"/>
                <a:gd name="T89" fmla="*/ 1069 h 1433"/>
                <a:gd name="T90" fmla="*/ 1707 w 3672"/>
                <a:gd name="T91" fmla="*/ 962 h 1433"/>
                <a:gd name="T92" fmla="*/ 2100 w 3672"/>
                <a:gd name="T93" fmla="*/ 1026 h 1433"/>
                <a:gd name="T94" fmla="*/ 2422 w 3672"/>
                <a:gd name="T95" fmla="*/ 1093 h 1433"/>
                <a:gd name="T96" fmla="*/ 2403 w 3672"/>
                <a:gd name="T97" fmla="*/ 1181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2" h="1433">
                  <a:moveTo>
                    <a:pt x="2400" y="1232"/>
                  </a:moveTo>
                  <a:cubicBezTo>
                    <a:pt x="2400" y="1232"/>
                    <a:pt x="2429" y="1240"/>
                    <a:pt x="2453" y="1240"/>
                  </a:cubicBezTo>
                  <a:cubicBezTo>
                    <a:pt x="2496" y="1240"/>
                    <a:pt x="2536" y="1145"/>
                    <a:pt x="2567" y="1113"/>
                  </a:cubicBezTo>
                  <a:cubicBezTo>
                    <a:pt x="2579" y="1100"/>
                    <a:pt x="2596" y="1074"/>
                    <a:pt x="2600" y="1054"/>
                  </a:cubicBezTo>
                  <a:cubicBezTo>
                    <a:pt x="2606" y="1030"/>
                    <a:pt x="2597" y="1016"/>
                    <a:pt x="2608" y="994"/>
                  </a:cubicBezTo>
                  <a:cubicBezTo>
                    <a:pt x="2613" y="985"/>
                    <a:pt x="2622" y="967"/>
                    <a:pt x="2622" y="950"/>
                  </a:cubicBezTo>
                  <a:cubicBezTo>
                    <a:pt x="2622" y="928"/>
                    <a:pt x="2589" y="886"/>
                    <a:pt x="2574" y="898"/>
                  </a:cubicBezTo>
                  <a:cubicBezTo>
                    <a:pt x="2529" y="934"/>
                    <a:pt x="2506" y="879"/>
                    <a:pt x="2506" y="875"/>
                  </a:cubicBezTo>
                  <a:cubicBezTo>
                    <a:pt x="2506" y="852"/>
                    <a:pt x="2546" y="828"/>
                    <a:pt x="2562" y="811"/>
                  </a:cubicBezTo>
                  <a:cubicBezTo>
                    <a:pt x="2586" y="786"/>
                    <a:pt x="2617" y="745"/>
                    <a:pt x="2650" y="735"/>
                  </a:cubicBezTo>
                  <a:cubicBezTo>
                    <a:pt x="2678" y="728"/>
                    <a:pt x="2768" y="720"/>
                    <a:pt x="2793" y="720"/>
                  </a:cubicBezTo>
                  <a:cubicBezTo>
                    <a:pt x="2824" y="720"/>
                    <a:pt x="2839" y="735"/>
                    <a:pt x="2858" y="735"/>
                  </a:cubicBezTo>
                  <a:cubicBezTo>
                    <a:pt x="2868" y="735"/>
                    <a:pt x="2875" y="735"/>
                    <a:pt x="2899" y="735"/>
                  </a:cubicBezTo>
                  <a:cubicBezTo>
                    <a:pt x="2912" y="683"/>
                    <a:pt x="2934" y="652"/>
                    <a:pt x="2987" y="652"/>
                  </a:cubicBezTo>
                  <a:cubicBezTo>
                    <a:pt x="3000" y="652"/>
                    <a:pt x="3006" y="648"/>
                    <a:pt x="3032" y="652"/>
                  </a:cubicBezTo>
                  <a:cubicBezTo>
                    <a:pt x="3019" y="662"/>
                    <a:pt x="3014" y="731"/>
                    <a:pt x="3096" y="624"/>
                  </a:cubicBezTo>
                  <a:cubicBezTo>
                    <a:pt x="3105" y="623"/>
                    <a:pt x="3144" y="640"/>
                    <a:pt x="3085" y="680"/>
                  </a:cubicBezTo>
                  <a:cubicBezTo>
                    <a:pt x="3064" y="694"/>
                    <a:pt x="3046" y="687"/>
                    <a:pt x="3032" y="708"/>
                  </a:cubicBezTo>
                  <a:cubicBezTo>
                    <a:pt x="3016" y="732"/>
                    <a:pt x="3002" y="762"/>
                    <a:pt x="2979" y="775"/>
                  </a:cubicBezTo>
                  <a:cubicBezTo>
                    <a:pt x="2960" y="786"/>
                    <a:pt x="2934" y="805"/>
                    <a:pt x="2934" y="839"/>
                  </a:cubicBezTo>
                  <a:cubicBezTo>
                    <a:pt x="2934" y="868"/>
                    <a:pt x="2943" y="964"/>
                    <a:pt x="2964" y="982"/>
                  </a:cubicBezTo>
                  <a:cubicBezTo>
                    <a:pt x="2979" y="958"/>
                    <a:pt x="2990" y="914"/>
                    <a:pt x="3021" y="906"/>
                  </a:cubicBezTo>
                  <a:cubicBezTo>
                    <a:pt x="3017" y="884"/>
                    <a:pt x="3051" y="879"/>
                    <a:pt x="3051" y="863"/>
                  </a:cubicBezTo>
                  <a:cubicBezTo>
                    <a:pt x="3051" y="836"/>
                    <a:pt x="3077" y="829"/>
                    <a:pt x="3077" y="815"/>
                  </a:cubicBezTo>
                  <a:cubicBezTo>
                    <a:pt x="3077" y="805"/>
                    <a:pt x="3070" y="796"/>
                    <a:pt x="3077" y="779"/>
                  </a:cubicBezTo>
                  <a:cubicBezTo>
                    <a:pt x="3139" y="642"/>
                    <a:pt x="3195" y="716"/>
                    <a:pt x="3217" y="716"/>
                  </a:cubicBezTo>
                  <a:cubicBezTo>
                    <a:pt x="3285" y="716"/>
                    <a:pt x="3333" y="625"/>
                    <a:pt x="3392" y="624"/>
                  </a:cubicBezTo>
                  <a:cubicBezTo>
                    <a:pt x="3504" y="622"/>
                    <a:pt x="3414" y="577"/>
                    <a:pt x="3414" y="565"/>
                  </a:cubicBezTo>
                  <a:cubicBezTo>
                    <a:pt x="3414" y="530"/>
                    <a:pt x="3458" y="536"/>
                    <a:pt x="3467" y="517"/>
                  </a:cubicBezTo>
                  <a:cubicBezTo>
                    <a:pt x="3471" y="509"/>
                    <a:pt x="3464" y="489"/>
                    <a:pt x="3479" y="489"/>
                  </a:cubicBezTo>
                  <a:cubicBezTo>
                    <a:pt x="3526" y="489"/>
                    <a:pt x="3566" y="557"/>
                    <a:pt x="3600" y="557"/>
                  </a:cubicBezTo>
                  <a:cubicBezTo>
                    <a:pt x="3615" y="557"/>
                    <a:pt x="3618" y="527"/>
                    <a:pt x="3626" y="517"/>
                  </a:cubicBezTo>
                  <a:cubicBezTo>
                    <a:pt x="3639" y="501"/>
                    <a:pt x="3651" y="503"/>
                    <a:pt x="3672" y="495"/>
                  </a:cubicBezTo>
                  <a:cubicBezTo>
                    <a:pt x="3645" y="457"/>
                    <a:pt x="3556" y="436"/>
                    <a:pt x="3513" y="410"/>
                  </a:cubicBezTo>
                  <a:cubicBezTo>
                    <a:pt x="3453" y="373"/>
                    <a:pt x="3374" y="334"/>
                    <a:pt x="3286" y="334"/>
                  </a:cubicBezTo>
                  <a:cubicBezTo>
                    <a:pt x="3261" y="334"/>
                    <a:pt x="3245" y="339"/>
                    <a:pt x="3248" y="350"/>
                  </a:cubicBezTo>
                  <a:cubicBezTo>
                    <a:pt x="3271" y="427"/>
                    <a:pt x="3213" y="349"/>
                    <a:pt x="3199" y="350"/>
                  </a:cubicBezTo>
                  <a:cubicBezTo>
                    <a:pt x="3024" y="346"/>
                    <a:pt x="3024" y="346"/>
                    <a:pt x="3024" y="346"/>
                  </a:cubicBezTo>
                  <a:cubicBezTo>
                    <a:pt x="3015" y="305"/>
                    <a:pt x="2989" y="290"/>
                    <a:pt x="2937" y="290"/>
                  </a:cubicBezTo>
                  <a:cubicBezTo>
                    <a:pt x="2909" y="290"/>
                    <a:pt x="2867" y="301"/>
                    <a:pt x="2850" y="286"/>
                  </a:cubicBezTo>
                  <a:cubicBezTo>
                    <a:pt x="2835" y="273"/>
                    <a:pt x="2834" y="254"/>
                    <a:pt x="2812" y="247"/>
                  </a:cubicBezTo>
                  <a:cubicBezTo>
                    <a:pt x="2766" y="231"/>
                    <a:pt x="2716" y="219"/>
                    <a:pt x="2657" y="219"/>
                  </a:cubicBezTo>
                  <a:cubicBezTo>
                    <a:pt x="2598" y="219"/>
                    <a:pt x="2590" y="251"/>
                    <a:pt x="2585" y="282"/>
                  </a:cubicBezTo>
                  <a:cubicBezTo>
                    <a:pt x="2529" y="282"/>
                    <a:pt x="2502" y="282"/>
                    <a:pt x="2464" y="282"/>
                  </a:cubicBezTo>
                  <a:cubicBezTo>
                    <a:pt x="2443" y="282"/>
                    <a:pt x="2440" y="264"/>
                    <a:pt x="2415" y="262"/>
                  </a:cubicBezTo>
                  <a:cubicBezTo>
                    <a:pt x="2412" y="274"/>
                    <a:pt x="2408" y="298"/>
                    <a:pt x="2396" y="298"/>
                  </a:cubicBezTo>
                  <a:cubicBezTo>
                    <a:pt x="2364" y="298"/>
                    <a:pt x="2350" y="257"/>
                    <a:pt x="2350" y="235"/>
                  </a:cubicBezTo>
                  <a:cubicBezTo>
                    <a:pt x="2350" y="229"/>
                    <a:pt x="2412" y="189"/>
                    <a:pt x="2256" y="175"/>
                  </a:cubicBezTo>
                  <a:cubicBezTo>
                    <a:pt x="2236" y="173"/>
                    <a:pt x="2225" y="182"/>
                    <a:pt x="2225" y="207"/>
                  </a:cubicBezTo>
                  <a:cubicBezTo>
                    <a:pt x="2142" y="207"/>
                    <a:pt x="2142" y="207"/>
                    <a:pt x="2142" y="207"/>
                  </a:cubicBezTo>
                  <a:cubicBezTo>
                    <a:pt x="2117" y="200"/>
                    <a:pt x="1986" y="184"/>
                    <a:pt x="1969" y="155"/>
                  </a:cubicBezTo>
                  <a:cubicBezTo>
                    <a:pt x="1870" y="240"/>
                    <a:pt x="1892" y="187"/>
                    <a:pt x="1892" y="187"/>
                  </a:cubicBezTo>
                  <a:cubicBezTo>
                    <a:pt x="1916" y="156"/>
                    <a:pt x="2145" y="91"/>
                    <a:pt x="1956" y="44"/>
                  </a:cubicBezTo>
                  <a:cubicBezTo>
                    <a:pt x="1877" y="44"/>
                    <a:pt x="1877" y="44"/>
                    <a:pt x="1877" y="44"/>
                  </a:cubicBezTo>
                  <a:cubicBezTo>
                    <a:pt x="1869" y="22"/>
                    <a:pt x="1853" y="0"/>
                    <a:pt x="1820" y="0"/>
                  </a:cubicBezTo>
                  <a:cubicBezTo>
                    <a:pt x="1781" y="0"/>
                    <a:pt x="1765" y="31"/>
                    <a:pt x="1744" y="48"/>
                  </a:cubicBezTo>
                  <a:cubicBezTo>
                    <a:pt x="1729" y="60"/>
                    <a:pt x="1631" y="101"/>
                    <a:pt x="1640" y="64"/>
                  </a:cubicBezTo>
                  <a:cubicBezTo>
                    <a:pt x="1615" y="72"/>
                    <a:pt x="1508" y="79"/>
                    <a:pt x="1453" y="131"/>
                  </a:cubicBezTo>
                  <a:cubicBezTo>
                    <a:pt x="1441" y="142"/>
                    <a:pt x="1438" y="175"/>
                    <a:pt x="1420" y="175"/>
                  </a:cubicBezTo>
                  <a:cubicBezTo>
                    <a:pt x="1395" y="175"/>
                    <a:pt x="1301" y="165"/>
                    <a:pt x="1301" y="211"/>
                  </a:cubicBezTo>
                  <a:cubicBezTo>
                    <a:pt x="1301" y="220"/>
                    <a:pt x="1310" y="230"/>
                    <a:pt x="1313" y="243"/>
                  </a:cubicBezTo>
                  <a:cubicBezTo>
                    <a:pt x="1296" y="254"/>
                    <a:pt x="1290" y="243"/>
                    <a:pt x="1237" y="243"/>
                  </a:cubicBezTo>
                  <a:cubicBezTo>
                    <a:pt x="1192" y="306"/>
                    <a:pt x="1196" y="233"/>
                    <a:pt x="1186" y="219"/>
                  </a:cubicBezTo>
                  <a:cubicBezTo>
                    <a:pt x="1182" y="244"/>
                    <a:pt x="1166" y="255"/>
                    <a:pt x="1146" y="266"/>
                  </a:cubicBezTo>
                  <a:cubicBezTo>
                    <a:pt x="1152" y="289"/>
                    <a:pt x="1185" y="312"/>
                    <a:pt x="1161" y="338"/>
                  </a:cubicBezTo>
                  <a:cubicBezTo>
                    <a:pt x="1145" y="356"/>
                    <a:pt x="1192" y="415"/>
                    <a:pt x="1167" y="415"/>
                  </a:cubicBezTo>
                  <a:cubicBezTo>
                    <a:pt x="1136" y="415"/>
                    <a:pt x="1127" y="295"/>
                    <a:pt x="1127" y="270"/>
                  </a:cubicBezTo>
                  <a:cubicBezTo>
                    <a:pt x="1127" y="243"/>
                    <a:pt x="1169" y="232"/>
                    <a:pt x="1105" y="219"/>
                  </a:cubicBezTo>
                  <a:cubicBezTo>
                    <a:pt x="1072" y="212"/>
                    <a:pt x="1010" y="268"/>
                    <a:pt x="1010" y="298"/>
                  </a:cubicBezTo>
                  <a:cubicBezTo>
                    <a:pt x="1010" y="335"/>
                    <a:pt x="1026" y="359"/>
                    <a:pt x="1044" y="378"/>
                  </a:cubicBezTo>
                  <a:cubicBezTo>
                    <a:pt x="1086" y="447"/>
                    <a:pt x="985" y="370"/>
                    <a:pt x="948" y="360"/>
                  </a:cubicBezTo>
                  <a:cubicBezTo>
                    <a:pt x="844" y="331"/>
                    <a:pt x="878" y="368"/>
                    <a:pt x="877" y="374"/>
                  </a:cubicBezTo>
                  <a:cubicBezTo>
                    <a:pt x="874" y="435"/>
                    <a:pt x="849" y="386"/>
                    <a:pt x="836" y="386"/>
                  </a:cubicBezTo>
                  <a:cubicBezTo>
                    <a:pt x="812" y="386"/>
                    <a:pt x="764" y="419"/>
                    <a:pt x="730" y="402"/>
                  </a:cubicBezTo>
                  <a:cubicBezTo>
                    <a:pt x="712" y="355"/>
                    <a:pt x="599" y="461"/>
                    <a:pt x="571" y="461"/>
                  </a:cubicBezTo>
                  <a:cubicBezTo>
                    <a:pt x="561" y="461"/>
                    <a:pt x="548" y="454"/>
                    <a:pt x="552" y="445"/>
                  </a:cubicBezTo>
                  <a:cubicBezTo>
                    <a:pt x="563" y="413"/>
                    <a:pt x="546" y="344"/>
                    <a:pt x="514" y="449"/>
                  </a:cubicBezTo>
                  <a:cubicBezTo>
                    <a:pt x="512" y="456"/>
                    <a:pt x="525" y="459"/>
                    <a:pt x="525" y="473"/>
                  </a:cubicBezTo>
                  <a:cubicBezTo>
                    <a:pt x="525" y="501"/>
                    <a:pt x="486" y="482"/>
                    <a:pt x="465" y="489"/>
                  </a:cubicBezTo>
                  <a:cubicBezTo>
                    <a:pt x="443" y="496"/>
                    <a:pt x="454" y="572"/>
                    <a:pt x="366" y="533"/>
                  </a:cubicBezTo>
                  <a:cubicBezTo>
                    <a:pt x="366" y="565"/>
                    <a:pt x="366" y="565"/>
                    <a:pt x="366" y="565"/>
                  </a:cubicBezTo>
                  <a:cubicBezTo>
                    <a:pt x="323" y="561"/>
                    <a:pt x="328" y="512"/>
                    <a:pt x="313" y="489"/>
                  </a:cubicBezTo>
                  <a:cubicBezTo>
                    <a:pt x="346" y="489"/>
                    <a:pt x="363" y="488"/>
                    <a:pt x="395" y="497"/>
                  </a:cubicBezTo>
                  <a:cubicBezTo>
                    <a:pt x="437" y="508"/>
                    <a:pt x="522" y="453"/>
                    <a:pt x="393" y="410"/>
                  </a:cubicBezTo>
                  <a:cubicBezTo>
                    <a:pt x="356" y="397"/>
                    <a:pt x="274" y="354"/>
                    <a:pt x="249" y="354"/>
                  </a:cubicBezTo>
                  <a:cubicBezTo>
                    <a:pt x="246" y="354"/>
                    <a:pt x="246" y="351"/>
                    <a:pt x="228" y="353"/>
                  </a:cubicBezTo>
                  <a:cubicBezTo>
                    <a:pt x="218" y="361"/>
                    <a:pt x="190" y="375"/>
                    <a:pt x="190" y="394"/>
                  </a:cubicBezTo>
                  <a:cubicBezTo>
                    <a:pt x="190" y="409"/>
                    <a:pt x="217" y="408"/>
                    <a:pt x="217" y="425"/>
                  </a:cubicBezTo>
                  <a:cubicBezTo>
                    <a:pt x="217" y="439"/>
                    <a:pt x="203" y="445"/>
                    <a:pt x="203" y="459"/>
                  </a:cubicBezTo>
                  <a:cubicBezTo>
                    <a:pt x="203" y="474"/>
                    <a:pt x="218" y="483"/>
                    <a:pt x="218" y="499"/>
                  </a:cubicBezTo>
                  <a:cubicBezTo>
                    <a:pt x="218" y="508"/>
                    <a:pt x="211" y="513"/>
                    <a:pt x="211" y="522"/>
                  </a:cubicBezTo>
                  <a:cubicBezTo>
                    <a:pt x="211" y="540"/>
                    <a:pt x="234" y="545"/>
                    <a:pt x="234" y="562"/>
                  </a:cubicBezTo>
                  <a:cubicBezTo>
                    <a:pt x="234" y="567"/>
                    <a:pt x="227" y="571"/>
                    <a:pt x="225" y="573"/>
                  </a:cubicBezTo>
                  <a:cubicBezTo>
                    <a:pt x="231" y="585"/>
                    <a:pt x="249" y="588"/>
                    <a:pt x="249" y="606"/>
                  </a:cubicBezTo>
                  <a:cubicBezTo>
                    <a:pt x="249" y="632"/>
                    <a:pt x="196" y="662"/>
                    <a:pt x="181" y="684"/>
                  </a:cubicBezTo>
                  <a:cubicBezTo>
                    <a:pt x="187" y="693"/>
                    <a:pt x="194" y="697"/>
                    <a:pt x="199" y="712"/>
                  </a:cubicBezTo>
                  <a:cubicBezTo>
                    <a:pt x="190" y="718"/>
                    <a:pt x="168" y="729"/>
                    <a:pt x="158" y="729"/>
                  </a:cubicBezTo>
                  <a:cubicBezTo>
                    <a:pt x="145" y="729"/>
                    <a:pt x="137" y="724"/>
                    <a:pt x="120" y="724"/>
                  </a:cubicBezTo>
                  <a:cubicBezTo>
                    <a:pt x="103" y="724"/>
                    <a:pt x="65" y="740"/>
                    <a:pt x="77" y="751"/>
                  </a:cubicBezTo>
                  <a:cubicBezTo>
                    <a:pt x="115" y="789"/>
                    <a:pt x="95" y="803"/>
                    <a:pt x="86" y="803"/>
                  </a:cubicBezTo>
                  <a:cubicBezTo>
                    <a:pt x="71" y="803"/>
                    <a:pt x="68" y="783"/>
                    <a:pt x="56" y="783"/>
                  </a:cubicBezTo>
                  <a:cubicBezTo>
                    <a:pt x="42" y="783"/>
                    <a:pt x="25" y="820"/>
                    <a:pt x="25" y="839"/>
                  </a:cubicBezTo>
                  <a:cubicBezTo>
                    <a:pt x="25" y="870"/>
                    <a:pt x="1" y="866"/>
                    <a:pt x="0" y="893"/>
                  </a:cubicBezTo>
                  <a:cubicBezTo>
                    <a:pt x="10" y="892"/>
                    <a:pt x="19" y="891"/>
                    <a:pt x="27" y="891"/>
                  </a:cubicBezTo>
                  <a:cubicBezTo>
                    <a:pt x="41" y="891"/>
                    <a:pt x="50" y="890"/>
                    <a:pt x="65" y="890"/>
                  </a:cubicBezTo>
                  <a:cubicBezTo>
                    <a:pt x="81" y="890"/>
                    <a:pt x="89" y="920"/>
                    <a:pt x="89" y="937"/>
                  </a:cubicBezTo>
                  <a:cubicBezTo>
                    <a:pt x="89" y="948"/>
                    <a:pt x="78" y="953"/>
                    <a:pt x="78" y="964"/>
                  </a:cubicBezTo>
                  <a:cubicBezTo>
                    <a:pt x="78" y="980"/>
                    <a:pt x="93" y="991"/>
                    <a:pt x="93" y="1006"/>
                  </a:cubicBezTo>
                  <a:cubicBezTo>
                    <a:pt x="93" y="1015"/>
                    <a:pt x="78" y="1018"/>
                    <a:pt x="75" y="1023"/>
                  </a:cubicBezTo>
                  <a:cubicBezTo>
                    <a:pt x="66" y="1038"/>
                    <a:pt x="63" y="1050"/>
                    <a:pt x="63" y="1069"/>
                  </a:cubicBezTo>
                  <a:cubicBezTo>
                    <a:pt x="63" y="1092"/>
                    <a:pt x="78" y="1087"/>
                    <a:pt x="96" y="1087"/>
                  </a:cubicBezTo>
                  <a:cubicBezTo>
                    <a:pt x="120" y="1087"/>
                    <a:pt x="131" y="1077"/>
                    <a:pt x="150" y="1077"/>
                  </a:cubicBezTo>
                  <a:cubicBezTo>
                    <a:pt x="170" y="1077"/>
                    <a:pt x="165" y="1118"/>
                    <a:pt x="184" y="1118"/>
                  </a:cubicBezTo>
                  <a:cubicBezTo>
                    <a:pt x="184" y="1150"/>
                    <a:pt x="184" y="1150"/>
                    <a:pt x="184" y="1150"/>
                  </a:cubicBezTo>
                  <a:cubicBezTo>
                    <a:pt x="184" y="1153"/>
                    <a:pt x="187" y="1154"/>
                    <a:pt x="188" y="1156"/>
                  </a:cubicBezTo>
                  <a:cubicBezTo>
                    <a:pt x="192" y="1161"/>
                    <a:pt x="192" y="1161"/>
                    <a:pt x="192" y="1161"/>
                  </a:cubicBezTo>
                  <a:cubicBezTo>
                    <a:pt x="196" y="1161"/>
                    <a:pt x="205" y="1157"/>
                    <a:pt x="210" y="1156"/>
                  </a:cubicBezTo>
                  <a:cubicBezTo>
                    <a:pt x="227" y="1151"/>
                    <a:pt x="228" y="1131"/>
                    <a:pt x="245" y="1131"/>
                  </a:cubicBezTo>
                  <a:cubicBezTo>
                    <a:pt x="259" y="1131"/>
                    <a:pt x="293" y="1190"/>
                    <a:pt x="304" y="1190"/>
                  </a:cubicBezTo>
                  <a:cubicBezTo>
                    <a:pt x="315" y="1190"/>
                    <a:pt x="351" y="1173"/>
                    <a:pt x="357" y="1166"/>
                  </a:cubicBezTo>
                  <a:cubicBezTo>
                    <a:pt x="355" y="1166"/>
                    <a:pt x="336" y="1162"/>
                    <a:pt x="336" y="1162"/>
                  </a:cubicBezTo>
                  <a:cubicBezTo>
                    <a:pt x="333" y="1162"/>
                    <a:pt x="323" y="1160"/>
                    <a:pt x="323" y="1150"/>
                  </a:cubicBezTo>
                  <a:cubicBezTo>
                    <a:pt x="323" y="1144"/>
                    <a:pt x="378" y="1123"/>
                    <a:pt x="399" y="1115"/>
                  </a:cubicBezTo>
                  <a:cubicBezTo>
                    <a:pt x="399" y="1115"/>
                    <a:pt x="389" y="1127"/>
                    <a:pt x="385" y="1128"/>
                  </a:cubicBezTo>
                  <a:cubicBezTo>
                    <a:pt x="387" y="1133"/>
                    <a:pt x="406" y="1155"/>
                    <a:pt x="362" y="1166"/>
                  </a:cubicBezTo>
                  <a:cubicBezTo>
                    <a:pt x="381" y="1213"/>
                    <a:pt x="468" y="1205"/>
                    <a:pt x="468" y="1268"/>
                  </a:cubicBezTo>
                  <a:cubicBezTo>
                    <a:pt x="471" y="1268"/>
                    <a:pt x="471" y="1268"/>
                    <a:pt x="471" y="1268"/>
                  </a:cubicBezTo>
                  <a:cubicBezTo>
                    <a:pt x="476" y="1266"/>
                    <a:pt x="481" y="1264"/>
                    <a:pt x="487" y="1264"/>
                  </a:cubicBezTo>
                  <a:cubicBezTo>
                    <a:pt x="511" y="1264"/>
                    <a:pt x="510" y="1279"/>
                    <a:pt x="518" y="1296"/>
                  </a:cubicBezTo>
                  <a:cubicBezTo>
                    <a:pt x="519" y="1299"/>
                    <a:pt x="534" y="1309"/>
                    <a:pt x="536" y="1309"/>
                  </a:cubicBezTo>
                  <a:cubicBezTo>
                    <a:pt x="549" y="1313"/>
                    <a:pt x="552" y="1337"/>
                    <a:pt x="574" y="1337"/>
                  </a:cubicBezTo>
                  <a:cubicBezTo>
                    <a:pt x="590" y="1337"/>
                    <a:pt x="590" y="1323"/>
                    <a:pt x="601" y="1319"/>
                  </a:cubicBezTo>
                  <a:cubicBezTo>
                    <a:pt x="607" y="1317"/>
                    <a:pt x="606" y="1317"/>
                    <a:pt x="611" y="1317"/>
                  </a:cubicBezTo>
                  <a:cubicBezTo>
                    <a:pt x="614" y="1321"/>
                    <a:pt x="614" y="1328"/>
                    <a:pt x="617" y="1331"/>
                  </a:cubicBezTo>
                  <a:cubicBezTo>
                    <a:pt x="616" y="1333"/>
                    <a:pt x="617" y="1334"/>
                    <a:pt x="617" y="1336"/>
                  </a:cubicBezTo>
                  <a:cubicBezTo>
                    <a:pt x="627" y="1337"/>
                    <a:pt x="627" y="1337"/>
                    <a:pt x="627" y="1337"/>
                  </a:cubicBezTo>
                  <a:cubicBezTo>
                    <a:pt x="636" y="1325"/>
                    <a:pt x="636" y="1305"/>
                    <a:pt x="649" y="1299"/>
                  </a:cubicBezTo>
                  <a:cubicBezTo>
                    <a:pt x="628" y="1287"/>
                    <a:pt x="597" y="1240"/>
                    <a:pt x="597" y="1212"/>
                  </a:cubicBezTo>
                  <a:cubicBezTo>
                    <a:pt x="597" y="1205"/>
                    <a:pt x="580" y="1193"/>
                    <a:pt x="580" y="1181"/>
                  </a:cubicBezTo>
                  <a:cubicBezTo>
                    <a:pt x="580" y="1177"/>
                    <a:pt x="595" y="1147"/>
                    <a:pt x="599" y="1142"/>
                  </a:cubicBezTo>
                  <a:cubicBezTo>
                    <a:pt x="602" y="1145"/>
                    <a:pt x="625" y="1131"/>
                    <a:pt x="627" y="1131"/>
                  </a:cubicBezTo>
                  <a:cubicBezTo>
                    <a:pt x="647" y="1123"/>
                    <a:pt x="659" y="1117"/>
                    <a:pt x="684" y="1117"/>
                  </a:cubicBezTo>
                  <a:cubicBezTo>
                    <a:pt x="725" y="1117"/>
                    <a:pt x="732" y="1138"/>
                    <a:pt x="747" y="1162"/>
                  </a:cubicBezTo>
                  <a:cubicBezTo>
                    <a:pt x="736" y="1171"/>
                    <a:pt x="721" y="1162"/>
                    <a:pt x="707" y="1162"/>
                  </a:cubicBezTo>
                  <a:cubicBezTo>
                    <a:pt x="686" y="1162"/>
                    <a:pt x="656" y="1183"/>
                    <a:pt x="654" y="1182"/>
                  </a:cubicBezTo>
                  <a:cubicBezTo>
                    <a:pt x="655" y="1198"/>
                    <a:pt x="667" y="1197"/>
                    <a:pt x="671" y="1206"/>
                  </a:cubicBezTo>
                  <a:cubicBezTo>
                    <a:pt x="686" y="1232"/>
                    <a:pt x="706" y="1243"/>
                    <a:pt x="706" y="1274"/>
                  </a:cubicBezTo>
                  <a:cubicBezTo>
                    <a:pt x="712" y="1271"/>
                    <a:pt x="727" y="1263"/>
                    <a:pt x="732" y="1262"/>
                  </a:cubicBezTo>
                  <a:cubicBezTo>
                    <a:pt x="733" y="1274"/>
                    <a:pt x="745" y="1280"/>
                    <a:pt x="745" y="1292"/>
                  </a:cubicBezTo>
                  <a:cubicBezTo>
                    <a:pt x="722" y="1292"/>
                    <a:pt x="722" y="1292"/>
                    <a:pt x="722" y="1292"/>
                  </a:cubicBezTo>
                  <a:cubicBezTo>
                    <a:pt x="715" y="1292"/>
                    <a:pt x="708" y="1300"/>
                    <a:pt x="707" y="1312"/>
                  </a:cubicBezTo>
                  <a:cubicBezTo>
                    <a:pt x="723" y="1314"/>
                    <a:pt x="733" y="1330"/>
                    <a:pt x="733" y="1345"/>
                  </a:cubicBezTo>
                  <a:cubicBezTo>
                    <a:pt x="733" y="1354"/>
                    <a:pt x="728" y="1356"/>
                    <a:pt x="728" y="1364"/>
                  </a:cubicBezTo>
                  <a:cubicBezTo>
                    <a:pt x="728" y="1371"/>
                    <a:pt x="735" y="1379"/>
                    <a:pt x="736" y="1380"/>
                  </a:cubicBezTo>
                  <a:cubicBezTo>
                    <a:pt x="736" y="1373"/>
                    <a:pt x="745" y="1373"/>
                    <a:pt x="752" y="1371"/>
                  </a:cubicBezTo>
                  <a:cubicBezTo>
                    <a:pt x="761" y="1367"/>
                    <a:pt x="758" y="1364"/>
                    <a:pt x="766" y="1361"/>
                  </a:cubicBezTo>
                  <a:cubicBezTo>
                    <a:pt x="780" y="1356"/>
                    <a:pt x="789" y="1359"/>
                    <a:pt x="800" y="1350"/>
                  </a:cubicBezTo>
                  <a:cubicBezTo>
                    <a:pt x="817" y="1360"/>
                    <a:pt x="827" y="1361"/>
                    <a:pt x="842" y="1367"/>
                  </a:cubicBezTo>
                  <a:cubicBezTo>
                    <a:pt x="861" y="1373"/>
                    <a:pt x="867" y="1391"/>
                    <a:pt x="889" y="1391"/>
                  </a:cubicBezTo>
                  <a:cubicBezTo>
                    <a:pt x="889" y="1395"/>
                    <a:pt x="894" y="1397"/>
                    <a:pt x="895" y="1400"/>
                  </a:cubicBezTo>
                  <a:cubicBezTo>
                    <a:pt x="897" y="1408"/>
                    <a:pt x="895" y="1418"/>
                    <a:pt x="899" y="1429"/>
                  </a:cubicBezTo>
                  <a:cubicBezTo>
                    <a:pt x="907" y="1419"/>
                    <a:pt x="914" y="1433"/>
                    <a:pt x="921" y="1433"/>
                  </a:cubicBezTo>
                  <a:cubicBezTo>
                    <a:pt x="930" y="1433"/>
                    <a:pt x="934" y="1425"/>
                    <a:pt x="939" y="1420"/>
                  </a:cubicBezTo>
                  <a:cubicBezTo>
                    <a:pt x="945" y="1414"/>
                    <a:pt x="954" y="1414"/>
                    <a:pt x="960" y="1407"/>
                  </a:cubicBezTo>
                  <a:cubicBezTo>
                    <a:pt x="973" y="1394"/>
                    <a:pt x="974" y="1373"/>
                    <a:pt x="993" y="1373"/>
                  </a:cubicBezTo>
                  <a:cubicBezTo>
                    <a:pt x="1001" y="1373"/>
                    <a:pt x="998" y="1376"/>
                    <a:pt x="1005" y="1376"/>
                  </a:cubicBezTo>
                  <a:cubicBezTo>
                    <a:pt x="1007" y="1386"/>
                    <a:pt x="1025" y="1379"/>
                    <a:pt x="1030" y="1379"/>
                  </a:cubicBezTo>
                  <a:cubicBezTo>
                    <a:pt x="1036" y="1379"/>
                    <a:pt x="1038" y="1388"/>
                    <a:pt x="1044" y="1388"/>
                  </a:cubicBezTo>
                  <a:cubicBezTo>
                    <a:pt x="1058" y="1388"/>
                    <a:pt x="1070" y="1379"/>
                    <a:pt x="1076" y="1368"/>
                  </a:cubicBezTo>
                  <a:cubicBezTo>
                    <a:pt x="1078" y="1369"/>
                    <a:pt x="1080" y="1368"/>
                    <a:pt x="1081" y="1368"/>
                  </a:cubicBezTo>
                  <a:cubicBezTo>
                    <a:pt x="1088" y="1368"/>
                    <a:pt x="1091" y="1349"/>
                    <a:pt x="1107" y="1349"/>
                  </a:cubicBezTo>
                  <a:cubicBezTo>
                    <a:pt x="1122" y="1349"/>
                    <a:pt x="1105" y="1391"/>
                    <a:pt x="1123" y="1391"/>
                  </a:cubicBezTo>
                  <a:cubicBezTo>
                    <a:pt x="1140" y="1391"/>
                    <a:pt x="1146" y="1377"/>
                    <a:pt x="1161" y="1377"/>
                  </a:cubicBezTo>
                  <a:cubicBezTo>
                    <a:pt x="1171" y="1377"/>
                    <a:pt x="1177" y="1377"/>
                    <a:pt x="1187" y="1379"/>
                  </a:cubicBezTo>
                  <a:cubicBezTo>
                    <a:pt x="1188" y="1375"/>
                    <a:pt x="1188" y="1375"/>
                    <a:pt x="1188" y="1375"/>
                  </a:cubicBezTo>
                  <a:cubicBezTo>
                    <a:pt x="1185" y="1356"/>
                    <a:pt x="1180" y="1352"/>
                    <a:pt x="1161" y="1348"/>
                  </a:cubicBezTo>
                  <a:cubicBezTo>
                    <a:pt x="1164" y="1332"/>
                    <a:pt x="1179" y="1296"/>
                    <a:pt x="1192" y="1296"/>
                  </a:cubicBezTo>
                  <a:cubicBezTo>
                    <a:pt x="1261" y="1296"/>
                    <a:pt x="1309" y="1258"/>
                    <a:pt x="1309" y="1169"/>
                  </a:cubicBezTo>
                  <a:cubicBezTo>
                    <a:pt x="1348" y="1163"/>
                    <a:pt x="1350" y="1114"/>
                    <a:pt x="1373" y="1117"/>
                  </a:cubicBezTo>
                  <a:cubicBezTo>
                    <a:pt x="1434" y="1125"/>
                    <a:pt x="1410" y="1080"/>
                    <a:pt x="1423" y="1069"/>
                  </a:cubicBezTo>
                  <a:cubicBezTo>
                    <a:pt x="1453" y="1042"/>
                    <a:pt x="1499" y="1041"/>
                    <a:pt x="1536" y="1018"/>
                  </a:cubicBezTo>
                  <a:cubicBezTo>
                    <a:pt x="1542" y="1015"/>
                    <a:pt x="1554" y="998"/>
                    <a:pt x="1566" y="998"/>
                  </a:cubicBezTo>
                  <a:cubicBezTo>
                    <a:pt x="1586" y="998"/>
                    <a:pt x="1618" y="1022"/>
                    <a:pt x="1650" y="1022"/>
                  </a:cubicBezTo>
                  <a:cubicBezTo>
                    <a:pt x="1691" y="1022"/>
                    <a:pt x="1683" y="962"/>
                    <a:pt x="1707" y="962"/>
                  </a:cubicBezTo>
                  <a:cubicBezTo>
                    <a:pt x="1720" y="962"/>
                    <a:pt x="1767" y="970"/>
                    <a:pt x="1771" y="982"/>
                  </a:cubicBezTo>
                  <a:cubicBezTo>
                    <a:pt x="1789" y="1033"/>
                    <a:pt x="1820" y="1006"/>
                    <a:pt x="1839" y="1006"/>
                  </a:cubicBezTo>
                  <a:cubicBezTo>
                    <a:pt x="1886" y="1006"/>
                    <a:pt x="1900" y="1046"/>
                    <a:pt x="1949" y="1046"/>
                  </a:cubicBezTo>
                  <a:cubicBezTo>
                    <a:pt x="1991" y="1046"/>
                    <a:pt x="2046" y="1004"/>
                    <a:pt x="2100" y="1026"/>
                  </a:cubicBezTo>
                  <a:cubicBezTo>
                    <a:pt x="2173" y="1055"/>
                    <a:pt x="2138" y="922"/>
                    <a:pt x="2233" y="922"/>
                  </a:cubicBezTo>
                  <a:cubicBezTo>
                    <a:pt x="2300" y="922"/>
                    <a:pt x="2298" y="979"/>
                    <a:pt x="2324" y="1022"/>
                  </a:cubicBezTo>
                  <a:cubicBezTo>
                    <a:pt x="2334" y="1038"/>
                    <a:pt x="2368" y="1040"/>
                    <a:pt x="2381" y="1054"/>
                  </a:cubicBezTo>
                  <a:cubicBezTo>
                    <a:pt x="2390" y="1064"/>
                    <a:pt x="2400" y="1093"/>
                    <a:pt x="2422" y="1093"/>
                  </a:cubicBezTo>
                  <a:cubicBezTo>
                    <a:pt x="2447" y="1093"/>
                    <a:pt x="2452" y="1069"/>
                    <a:pt x="2483" y="1069"/>
                  </a:cubicBezTo>
                  <a:cubicBezTo>
                    <a:pt x="2483" y="1089"/>
                    <a:pt x="2483" y="1089"/>
                    <a:pt x="2483" y="1089"/>
                  </a:cubicBezTo>
                  <a:cubicBezTo>
                    <a:pt x="2466" y="1107"/>
                    <a:pt x="2460" y="1149"/>
                    <a:pt x="2441" y="1161"/>
                  </a:cubicBezTo>
                  <a:cubicBezTo>
                    <a:pt x="2424" y="1171"/>
                    <a:pt x="2393" y="1174"/>
                    <a:pt x="2403" y="1181"/>
                  </a:cubicBezTo>
                  <a:cubicBezTo>
                    <a:pt x="2429" y="1198"/>
                    <a:pt x="2400" y="1232"/>
                    <a:pt x="2400" y="123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8" name="Freeform 77"/>
            <p:cNvSpPr>
              <a:spLocks/>
            </p:cNvSpPr>
            <p:nvPr/>
          </p:nvSpPr>
          <p:spPr bwMode="auto">
            <a:xfrm>
              <a:off x="7631796" y="2679429"/>
              <a:ext cx="1512074" cy="1002428"/>
            </a:xfrm>
            <a:custGeom>
              <a:avLst/>
              <a:gdLst>
                <a:gd name="T0" fmla="*/ 1006 w 1322"/>
                <a:gd name="T1" fmla="*/ 554 h 876"/>
                <a:gd name="T2" fmla="*/ 985 w 1322"/>
                <a:gd name="T3" fmla="*/ 519 h 876"/>
                <a:gd name="T4" fmla="*/ 1055 w 1322"/>
                <a:gd name="T5" fmla="*/ 461 h 876"/>
                <a:gd name="T6" fmla="*/ 1011 w 1322"/>
                <a:gd name="T7" fmla="*/ 445 h 876"/>
                <a:gd name="T8" fmla="*/ 980 w 1322"/>
                <a:gd name="T9" fmla="*/ 461 h 876"/>
                <a:gd name="T10" fmla="*/ 949 w 1322"/>
                <a:gd name="T11" fmla="*/ 426 h 876"/>
                <a:gd name="T12" fmla="*/ 1014 w 1322"/>
                <a:gd name="T13" fmla="*/ 377 h 876"/>
                <a:gd name="T14" fmla="*/ 1041 w 1322"/>
                <a:gd name="T15" fmla="*/ 382 h 876"/>
                <a:gd name="T16" fmla="*/ 1089 w 1322"/>
                <a:gd name="T17" fmla="*/ 391 h 876"/>
                <a:gd name="T18" fmla="*/ 1114 w 1322"/>
                <a:gd name="T19" fmla="*/ 417 h 876"/>
                <a:gd name="T20" fmla="*/ 1113 w 1322"/>
                <a:gd name="T21" fmla="*/ 447 h 876"/>
                <a:gd name="T22" fmla="*/ 1144 w 1322"/>
                <a:gd name="T23" fmla="*/ 459 h 876"/>
                <a:gd name="T24" fmla="*/ 1132 w 1322"/>
                <a:gd name="T25" fmla="*/ 477 h 876"/>
                <a:gd name="T26" fmla="*/ 1143 w 1322"/>
                <a:gd name="T27" fmla="*/ 496 h 876"/>
                <a:gd name="T28" fmla="*/ 1140 w 1322"/>
                <a:gd name="T29" fmla="*/ 523 h 876"/>
                <a:gd name="T30" fmla="*/ 1147 w 1322"/>
                <a:gd name="T31" fmla="*/ 533 h 876"/>
                <a:gd name="T32" fmla="*/ 1186 w 1322"/>
                <a:gd name="T33" fmla="*/ 516 h 876"/>
                <a:gd name="T34" fmla="*/ 1173 w 1322"/>
                <a:gd name="T35" fmla="*/ 419 h 876"/>
                <a:gd name="T36" fmla="*/ 1182 w 1322"/>
                <a:gd name="T37" fmla="*/ 380 h 876"/>
                <a:gd name="T38" fmla="*/ 1239 w 1322"/>
                <a:gd name="T39" fmla="*/ 310 h 876"/>
                <a:gd name="T40" fmla="*/ 1280 w 1322"/>
                <a:gd name="T41" fmla="*/ 239 h 876"/>
                <a:gd name="T42" fmla="*/ 1322 w 1322"/>
                <a:gd name="T43" fmla="*/ 147 h 876"/>
                <a:gd name="T44" fmla="*/ 1220 w 1322"/>
                <a:gd name="T45" fmla="*/ 132 h 876"/>
                <a:gd name="T46" fmla="*/ 1072 w 1322"/>
                <a:gd name="T47" fmla="*/ 0 h 876"/>
                <a:gd name="T48" fmla="*/ 788 w 1322"/>
                <a:gd name="T49" fmla="*/ 124 h 876"/>
                <a:gd name="T50" fmla="*/ 610 w 1322"/>
                <a:gd name="T51" fmla="*/ 60 h 876"/>
                <a:gd name="T52" fmla="*/ 489 w 1322"/>
                <a:gd name="T53" fmla="*/ 100 h 876"/>
                <a:gd name="T54" fmla="*/ 375 w 1322"/>
                <a:gd name="T55" fmla="*/ 96 h 876"/>
                <a:gd name="T56" fmla="*/ 212 w 1322"/>
                <a:gd name="T57" fmla="*/ 195 h 876"/>
                <a:gd name="T58" fmla="*/ 31 w 1322"/>
                <a:gd name="T59" fmla="*/ 374 h 876"/>
                <a:gd name="T60" fmla="*/ 27 w 1322"/>
                <a:gd name="T61" fmla="*/ 453 h 876"/>
                <a:gd name="T62" fmla="*/ 44 w 1322"/>
                <a:gd name="T63" fmla="*/ 471 h 876"/>
                <a:gd name="T64" fmla="*/ 87 w 1322"/>
                <a:gd name="T65" fmla="*/ 505 h 876"/>
                <a:gd name="T66" fmla="*/ 143 w 1322"/>
                <a:gd name="T67" fmla="*/ 513 h 876"/>
                <a:gd name="T68" fmla="*/ 126 w 1322"/>
                <a:gd name="T69" fmla="*/ 572 h 876"/>
                <a:gd name="T70" fmla="*/ 109 w 1322"/>
                <a:gd name="T71" fmla="*/ 588 h 876"/>
                <a:gd name="T72" fmla="*/ 125 w 1322"/>
                <a:gd name="T73" fmla="*/ 618 h 876"/>
                <a:gd name="T74" fmla="*/ 190 w 1322"/>
                <a:gd name="T75" fmla="*/ 645 h 876"/>
                <a:gd name="T76" fmla="*/ 227 w 1322"/>
                <a:gd name="T77" fmla="*/ 672 h 876"/>
                <a:gd name="T78" fmla="*/ 275 w 1322"/>
                <a:gd name="T79" fmla="*/ 694 h 876"/>
                <a:gd name="T80" fmla="*/ 321 w 1322"/>
                <a:gd name="T81" fmla="*/ 690 h 876"/>
                <a:gd name="T82" fmla="*/ 361 w 1322"/>
                <a:gd name="T83" fmla="*/ 687 h 876"/>
                <a:gd name="T84" fmla="*/ 439 w 1322"/>
                <a:gd name="T85" fmla="*/ 671 h 876"/>
                <a:gd name="T86" fmla="*/ 473 w 1322"/>
                <a:gd name="T87" fmla="*/ 661 h 876"/>
                <a:gd name="T88" fmla="*/ 484 w 1322"/>
                <a:gd name="T89" fmla="*/ 654 h 876"/>
                <a:gd name="T90" fmla="*/ 543 w 1322"/>
                <a:gd name="T91" fmla="*/ 721 h 876"/>
                <a:gd name="T92" fmla="*/ 526 w 1322"/>
                <a:gd name="T93" fmla="*/ 791 h 876"/>
                <a:gd name="T94" fmla="*/ 558 w 1322"/>
                <a:gd name="T95" fmla="*/ 811 h 876"/>
                <a:gd name="T96" fmla="*/ 594 w 1322"/>
                <a:gd name="T97" fmla="*/ 843 h 876"/>
                <a:gd name="T98" fmla="*/ 603 w 1322"/>
                <a:gd name="T99" fmla="*/ 852 h 876"/>
                <a:gd name="T100" fmla="*/ 607 w 1322"/>
                <a:gd name="T101" fmla="*/ 824 h 876"/>
                <a:gd name="T102" fmla="*/ 652 w 1322"/>
                <a:gd name="T103" fmla="*/ 819 h 876"/>
                <a:gd name="T104" fmla="*/ 714 w 1322"/>
                <a:gd name="T105" fmla="*/ 817 h 876"/>
                <a:gd name="T106" fmla="*/ 741 w 1322"/>
                <a:gd name="T107" fmla="*/ 848 h 876"/>
                <a:gd name="T108" fmla="*/ 781 w 1322"/>
                <a:gd name="T109" fmla="*/ 876 h 876"/>
                <a:gd name="T110" fmla="*/ 817 w 1322"/>
                <a:gd name="T111" fmla="*/ 849 h 876"/>
                <a:gd name="T112" fmla="*/ 864 w 1322"/>
                <a:gd name="T113" fmla="*/ 820 h 876"/>
                <a:gd name="T114" fmla="*/ 948 w 1322"/>
                <a:gd name="T115" fmla="*/ 791 h 876"/>
                <a:gd name="T116" fmla="*/ 989 w 1322"/>
                <a:gd name="T117" fmla="*/ 732 h 876"/>
                <a:gd name="T118" fmla="*/ 1037 w 1322"/>
                <a:gd name="T119" fmla="*/ 640 h 876"/>
                <a:gd name="T120" fmla="*/ 1007 w 1322"/>
                <a:gd name="T121" fmla="*/ 55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2" h="876">
                  <a:moveTo>
                    <a:pt x="1008" y="554"/>
                  </a:moveTo>
                  <a:cubicBezTo>
                    <a:pt x="1006" y="554"/>
                    <a:pt x="1006" y="554"/>
                    <a:pt x="1006" y="554"/>
                  </a:cubicBezTo>
                  <a:cubicBezTo>
                    <a:pt x="1006" y="554"/>
                    <a:pt x="1005" y="541"/>
                    <a:pt x="1005" y="539"/>
                  </a:cubicBezTo>
                  <a:cubicBezTo>
                    <a:pt x="999" y="538"/>
                    <a:pt x="985" y="530"/>
                    <a:pt x="985" y="519"/>
                  </a:cubicBezTo>
                  <a:cubicBezTo>
                    <a:pt x="985" y="509"/>
                    <a:pt x="998" y="508"/>
                    <a:pt x="1001" y="499"/>
                  </a:cubicBezTo>
                  <a:cubicBezTo>
                    <a:pt x="1008" y="477"/>
                    <a:pt x="1040" y="477"/>
                    <a:pt x="1055" y="461"/>
                  </a:cubicBezTo>
                  <a:cubicBezTo>
                    <a:pt x="1049" y="453"/>
                    <a:pt x="1038" y="461"/>
                    <a:pt x="1027" y="454"/>
                  </a:cubicBezTo>
                  <a:cubicBezTo>
                    <a:pt x="1022" y="451"/>
                    <a:pt x="1019" y="445"/>
                    <a:pt x="1011" y="445"/>
                  </a:cubicBezTo>
                  <a:cubicBezTo>
                    <a:pt x="1004" y="445"/>
                    <a:pt x="1004" y="462"/>
                    <a:pt x="1000" y="462"/>
                  </a:cubicBezTo>
                  <a:cubicBezTo>
                    <a:pt x="994" y="462"/>
                    <a:pt x="986" y="465"/>
                    <a:pt x="980" y="461"/>
                  </a:cubicBezTo>
                  <a:cubicBezTo>
                    <a:pt x="971" y="454"/>
                    <a:pt x="974" y="446"/>
                    <a:pt x="965" y="439"/>
                  </a:cubicBezTo>
                  <a:cubicBezTo>
                    <a:pt x="962" y="437"/>
                    <a:pt x="949" y="434"/>
                    <a:pt x="949" y="426"/>
                  </a:cubicBezTo>
                  <a:cubicBezTo>
                    <a:pt x="949" y="409"/>
                    <a:pt x="971" y="414"/>
                    <a:pt x="982" y="407"/>
                  </a:cubicBezTo>
                  <a:cubicBezTo>
                    <a:pt x="991" y="399"/>
                    <a:pt x="1008" y="387"/>
                    <a:pt x="1014" y="377"/>
                  </a:cubicBezTo>
                  <a:cubicBezTo>
                    <a:pt x="1016" y="375"/>
                    <a:pt x="1019" y="367"/>
                    <a:pt x="1027" y="367"/>
                  </a:cubicBezTo>
                  <a:cubicBezTo>
                    <a:pt x="1033" y="367"/>
                    <a:pt x="1041" y="377"/>
                    <a:pt x="1041" y="382"/>
                  </a:cubicBezTo>
                  <a:cubicBezTo>
                    <a:pt x="1041" y="395"/>
                    <a:pt x="1027" y="400"/>
                    <a:pt x="1027" y="414"/>
                  </a:cubicBezTo>
                  <a:cubicBezTo>
                    <a:pt x="1048" y="414"/>
                    <a:pt x="1065" y="391"/>
                    <a:pt x="1089" y="391"/>
                  </a:cubicBezTo>
                  <a:cubicBezTo>
                    <a:pt x="1098" y="391"/>
                    <a:pt x="1102" y="399"/>
                    <a:pt x="1114" y="399"/>
                  </a:cubicBezTo>
                  <a:cubicBezTo>
                    <a:pt x="1110" y="407"/>
                    <a:pt x="1114" y="407"/>
                    <a:pt x="1114" y="417"/>
                  </a:cubicBezTo>
                  <a:cubicBezTo>
                    <a:pt x="1114" y="425"/>
                    <a:pt x="1105" y="424"/>
                    <a:pt x="1105" y="434"/>
                  </a:cubicBezTo>
                  <a:cubicBezTo>
                    <a:pt x="1105" y="438"/>
                    <a:pt x="1108" y="447"/>
                    <a:pt x="1113" y="447"/>
                  </a:cubicBezTo>
                  <a:cubicBezTo>
                    <a:pt x="1115" y="447"/>
                    <a:pt x="1118" y="443"/>
                    <a:pt x="1123" y="443"/>
                  </a:cubicBezTo>
                  <a:cubicBezTo>
                    <a:pt x="1133" y="443"/>
                    <a:pt x="1144" y="449"/>
                    <a:pt x="1144" y="459"/>
                  </a:cubicBezTo>
                  <a:cubicBezTo>
                    <a:pt x="1144" y="465"/>
                    <a:pt x="1138" y="469"/>
                    <a:pt x="1132" y="469"/>
                  </a:cubicBezTo>
                  <a:cubicBezTo>
                    <a:pt x="1132" y="477"/>
                    <a:pt x="1132" y="477"/>
                    <a:pt x="1132" y="477"/>
                  </a:cubicBezTo>
                  <a:cubicBezTo>
                    <a:pt x="1133" y="479"/>
                    <a:pt x="1135" y="482"/>
                    <a:pt x="1139" y="483"/>
                  </a:cubicBezTo>
                  <a:cubicBezTo>
                    <a:pt x="1139" y="488"/>
                    <a:pt x="1143" y="492"/>
                    <a:pt x="1143" y="496"/>
                  </a:cubicBezTo>
                  <a:cubicBezTo>
                    <a:pt x="1143" y="499"/>
                    <a:pt x="1136" y="509"/>
                    <a:pt x="1136" y="515"/>
                  </a:cubicBezTo>
                  <a:cubicBezTo>
                    <a:pt x="1136" y="518"/>
                    <a:pt x="1136" y="522"/>
                    <a:pt x="1140" y="523"/>
                  </a:cubicBezTo>
                  <a:cubicBezTo>
                    <a:pt x="1139" y="527"/>
                    <a:pt x="1136" y="529"/>
                    <a:pt x="1136" y="533"/>
                  </a:cubicBezTo>
                  <a:cubicBezTo>
                    <a:pt x="1147" y="533"/>
                    <a:pt x="1147" y="533"/>
                    <a:pt x="1147" y="533"/>
                  </a:cubicBezTo>
                  <a:cubicBezTo>
                    <a:pt x="1152" y="528"/>
                    <a:pt x="1153" y="528"/>
                    <a:pt x="1162" y="526"/>
                  </a:cubicBezTo>
                  <a:cubicBezTo>
                    <a:pt x="1162" y="519"/>
                    <a:pt x="1181" y="518"/>
                    <a:pt x="1186" y="516"/>
                  </a:cubicBezTo>
                  <a:cubicBezTo>
                    <a:pt x="1196" y="513"/>
                    <a:pt x="1201" y="504"/>
                    <a:pt x="1201" y="486"/>
                  </a:cubicBezTo>
                  <a:cubicBezTo>
                    <a:pt x="1201" y="455"/>
                    <a:pt x="1189" y="437"/>
                    <a:pt x="1173" y="419"/>
                  </a:cubicBezTo>
                  <a:cubicBezTo>
                    <a:pt x="1166" y="412"/>
                    <a:pt x="1158" y="405"/>
                    <a:pt x="1160" y="391"/>
                  </a:cubicBezTo>
                  <a:cubicBezTo>
                    <a:pt x="1169" y="391"/>
                    <a:pt x="1176" y="386"/>
                    <a:pt x="1182" y="380"/>
                  </a:cubicBezTo>
                  <a:cubicBezTo>
                    <a:pt x="1188" y="374"/>
                    <a:pt x="1201" y="366"/>
                    <a:pt x="1204" y="360"/>
                  </a:cubicBezTo>
                  <a:cubicBezTo>
                    <a:pt x="1214" y="338"/>
                    <a:pt x="1220" y="325"/>
                    <a:pt x="1239" y="310"/>
                  </a:cubicBezTo>
                  <a:cubicBezTo>
                    <a:pt x="1239" y="310"/>
                    <a:pt x="1268" y="276"/>
                    <a:pt x="1242" y="259"/>
                  </a:cubicBezTo>
                  <a:cubicBezTo>
                    <a:pt x="1232" y="252"/>
                    <a:pt x="1263" y="249"/>
                    <a:pt x="1280" y="239"/>
                  </a:cubicBezTo>
                  <a:cubicBezTo>
                    <a:pt x="1299" y="227"/>
                    <a:pt x="1305" y="185"/>
                    <a:pt x="1322" y="167"/>
                  </a:cubicBezTo>
                  <a:cubicBezTo>
                    <a:pt x="1322" y="147"/>
                    <a:pt x="1322" y="147"/>
                    <a:pt x="1322" y="147"/>
                  </a:cubicBezTo>
                  <a:cubicBezTo>
                    <a:pt x="1291" y="147"/>
                    <a:pt x="1286" y="171"/>
                    <a:pt x="1261" y="171"/>
                  </a:cubicBezTo>
                  <a:cubicBezTo>
                    <a:pt x="1239" y="171"/>
                    <a:pt x="1229" y="142"/>
                    <a:pt x="1220" y="132"/>
                  </a:cubicBezTo>
                  <a:cubicBezTo>
                    <a:pt x="1207" y="118"/>
                    <a:pt x="1173" y="116"/>
                    <a:pt x="1163" y="100"/>
                  </a:cubicBezTo>
                  <a:cubicBezTo>
                    <a:pt x="1137" y="57"/>
                    <a:pt x="1139" y="0"/>
                    <a:pt x="1072" y="0"/>
                  </a:cubicBezTo>
                  <a:cubicBezTo>
                    <a:pt x="977" y="0"/>
                    <a:pt x="1012" y="133"/>
                    <a:pt x="939" y="104"/>
                  </a:cubicBezTo>
                  <a:cubicBezTo>
                    <a:pt x="885" y="82"/>
                    <a:pt x="830" y="124"/>
                    <a:pt x="788" y="124"/>
                  </a:cubicBezTo>
                  <a:cubicBezTo>
                    <a:pt x="739" y="124"/>
                    <a:pt x="725" y="84"/>
                    <a:pt x="678" y="84"/>
                  </a:cubicBezTo>
                  <a:cubicBezTo>
                    <a:pt x="659" y="84"/>
                    <a:pt x="628" y="111"/>
                    <a:pt x="610" y="60"/>
                  </a:cubicBezTo>
                  <a:cubicBezTo>
                    <a:pt x="606" y="48"/>
                    <a:pt x="559" y="40"/>
                    <a:pt x="546" y="40"/>
                  </a:cubicBezTo>
                  <a:cubicBezTo>
                    <a:pt x="522" y="40"/>
                    <a:pt x="530" y="100"/>
                    <a:pt x="489" y="100"/>
                  </a:cubicBezTo>
                  <a:cubicBezTo>
                    <a:pt x="457" y="100"/>
                    <a:pt x="425" y="76"/>
                    <a:pt x="405" y="76"/>
                  </a:cubicBezTo>
                  <a:cubicBezTo>
                    <a:pt x="393" y="76"/>
                    <a:pt x="381" y="93"/>
                    <a:pt x="375" y="96"/>
                  </a:cubicBezTo>
                  <a:cubicBezTo>
                    <a:pt x="338" y="119"/>
                    <a:pt x="292" y="120"/>
                    <a:pt x="262" y="147"/>
                  </a:cubicBezTo>
                  <a:cubicBezTo>
                    <a:pt x="249" y="158"/>
                    <a:pt x="273" y="203"/>
                    <a:pt x="212" y="195"/>
                  </a:cubicBezTo>
                  <a:cubicBezTo>
                    <a:pt x="189" y="192"/>
                    <a:pt x="187" y="241"/>
                    <a:pt x="148" y="247"/>
                  </a:cubicBezTo>
                  <a:cubicBezTo>
                    <a:pt x="148" y="336"/>
                    <a:pt x="100" y="374"/>
                    <a:pt x="31" y="374"/>
                  </a:cubicBezTo>
                  <a:cubicBezTo>
                    <a:pt x="18" y="374"/>
                    <a:pt x="3" y="410"/>
                    <a:pt x="0" y="426"/>
                  </a:cubicBezTo>
                  <a:cubicBezTo>
                    <a:pt x="19" y="430"/>
                    <a:pt x="24" y="434"/>
                    <a:pt x="27" y="453"/>
                  </a:cubicBezTo>
                  <a:cubicBezTo>
                    <a:pt x="26" y="457"/>
                    <a:pt x="26" y="457"/>
                    <a:pt x="26" y="457"/>
                  </a:cubicBezTo>
                  <a:cubicBezTo>
                    <a:pt x="26" y="471"/>
                    <a:pt x="33" y="467"/>
                    <a:pt x="44" y="471"/>
                  </a:cubicBezTo>
                  <a:cubicBezTo>
                    <a:pt x="53" y="473"/>
                    <a:pt x="49" y="484"/>
                    <a:pt x="53" y="488"/>
                  </a:cubicBezTo>
                  <a:cubicBezTo>
                    <a:pt x="65" y="500"/>
                    <a:pt x="73" y="500"/>
                    <a:pt x="87" y="505"/>
                  </a:cubicBezTo>
                  <a:cubicBezTo>
                    <a:pt x="100" y="503"/>
                    <a:pt x="106" y="491"/>
                    <a:pt x="118" y="491"/>
                  </a:cubicBezTo>
                  <a:cubicBezTo>
                    <a:pt x="125" y="491"/>
                    <a:pt x="143" y="505"/>
                    <a:pt x="143" y="513"/>
                  </a:cubicBezTo>
                  <a:cubicBezTo>
                    <a:pt x="143" y="534"/>
                    <a:pt x="115" y="531"/>
                    <a:pt x="115" y="552"/>
                  </a:cubicBezTo>
                  <a:cubicBezTo>
                    <a:pt x="115" y="561"/>
                    <a:pt x="126" y="563"/>
                    <a:pt x="126" y="572"/>
                  </a:cubicBezTo>
                  <a:cubicBezTo>
                    <a:pt x="126" y="582"/>
                    <a:pt x="117" y="581"/>
                    <a:pt x="109" y="581"/>
                  </a:cubicBezTo>
                  <a:cubicBezTo>
                    <a:pt x="109" y="588"/>
                    <a:pt x="109" y="588"/>
                    <a:pt x="109" y="588"/>
                  </a:cubicBezTo>
                  <a:cubicBezTo>
                    <a:pt x="111" y="597"/>
                    <a:pt x="110" y="604"/>
                    <a:pt x="113" y="613"/>
                  </a:cubicBezTo>
                  <a:cubicBezTo>
                    <a:pt x="115" y="618"/>
                    <a:pt x="122" y="617"/>
                    <a:pt x="125" y="618"/>
                  </a:cubicBezTo>
                  <a:cubicBezTo>
                    <a:pt x="139" y="623"/>
                    <a:pt x="143" y="633"/>
                    <a:pt x="156" y="636"/>
                  </a:cubicBezTo>
                  <a:cubicBezTo>
                    <a:pt x="173" y="640"/>
                    <a:pt x="181" y="635"/>
                    <a:pt x="190" y="645"/>
                  </a:cubicBezTo>
                  <a:cubicBezTo>
                    <a:pt x="199" y="655"/>
                    <a:pt x="207" y="651"/>
                    <a:pt x="218" y="657"/>
                  </a:cubicBezTo>
                  <a:cubicBezTo>
                    <a:pt x="224" y="660"/>
                    <a:pt x="224" y="666"/>
                    <a:pt x="227" y="672"/>
                  </a:cubicBezTo>
                  <a:cubicBezTo>
                    <a:pt x="230" y="678"/>
                    <a:pt x="236" y="671"/>
                    <a:pt x="240" y="674"/>
                  </a:cubicBezTo>
                  <a:cubicBezTo>
                    <a:pt x="251" y="682"/>
                    <a:pt x="258" y="694"/>
                    <a:pt x="275" y="694"/>
                  </a:cubicBezTo>
                  <a:cubicBezTo>
                    <a:pt x="286" y="694"/>
                    <a:pt x="296" y="694"/>
                    <a:pt x="307" y="694"/>
                  </a:cubicBezTo>
                  <a:cubicBezTo>
                    <a:pt x="314" y="694"/>
                    <a:pt x="316" y="690"/>
                    <a:pt x="321" y="690"/>
                  </a:cubicBezTo>
                  <a:cubicBezTo>
                    <a:pt x="324" y="690"/>
                    <a:pt x="328" y="701"/>
                    <a:pt x="328" y="707"/>
                  </a:cubicBezTo>
                  <a:cubicBezTo>
                    <a:pt x="339" y="701"/>
                    <a:pt x="342" y="687"/>
                    <a:pt x="361" y="687"/>
                  </a:cubicBezTo>
                  <a:cubicBezTo>
                    <a:pt x="377" y="687"/>
                    <a:pt x="385" y="697"/>
                    <a:pt x="398" y="697"/>
                  </a:cubicBezTo>
                  <a:cubicBezTo>
                    <a:pt x="409" y="697"/>
                    <a:pt x="434" y="674"/>
                    <a:pt x="439" y="671"/>
                  </a:cubicBezTo>
                  <a:cubicBezTo>
                    <a:pt x="443" y="668"/>
                    <a:pt x="445" y="665"/>
                    <a:pt x="448" y="662"/>
                  </a:cubicBezTo>
                  <a:cubicBezTo>
                    <a:pt x="454" y="655"/>
                    <a:pt x="464" y="664"/>
                    <a:pt x="473" y="661"/>
                  </a:cubicBezTo>
                  <a:cubicBezTo>
                    <a:pt x="480" y="654"/>
                    <a:pt x="480" y="654"/>
                    <a:pt x="480" y="654"/>
                  </a:cubicBezTo>
                  <a:cubicBezTo>
                    <a:pt x="484" y="654"/>
                    <a:pt x="484" y="654"/>
                    <a:pt x="484" y="654"/>
                  </a:cubicBezTo>
                  <a:cubicBezTo>
                    <a:pt x="490" y="679"/>
                    <a:pt x="506" y="678"/>
                    <a:pt x="525" y="687"/>
                  </a:cubicBezTo>
                  <a:cubicBezTo>
                    <a:pt x="532" y="699"/>
                    <a:pt x="543" y="705"/>
                    <a:pt x="543" y="721"/>
                  </a:cubicBezTo>
                  <a:cubicBezTo>
                    <a:pt x="543" y="753"/>
                    <a:pt x="523" y="754"/>
                    <a:pt x="523" y="783"/>
                  </a:cubicBezTo>
                  <a:cubicBezTo>
                    <a:pt x="523" y="786"/>
                    <a:pt x="524" y="791"/>
                    <a:pt x="526" y="791"/>
                  </a:cubicBezTo>
                  <a:cubicBezTo>
                    <a:pt x="532" y="791"/>
                    <a:pt x="536" y="787"/>
                    <a:pt x="542" y="787"/>
                  </a:cubicBezTo>
                  <a:cubicBezTo>
                    <a:pt x="548" y="787"/>
                    <a:pt x="549" y="810"/>
                    <a:pt x="558" y="811"/>
                  </a:cubicBezTo>
                  <a:cubicBezTo>
                    <a:pt x="558" y="827"/>
                    <a:pt x="567" y="845"/>
                    <a:pt x="582" y="845"/>
                  </a:cubicBezTo>
                  <a:cubicBezTo>
                    <a:pt x="587" y="845"/>
                    <a:pt x="590" y="843"/>
                    <a:pt x="594" y="843"/>
                  </a:cubicBezTo>
                  <a:cubicBezTo>
                    <a:pt x="599" y="843"/>
                    <a:pt x="599" y="843"/>
                    <a:pt x="599" y="843"/>
                  </a:cubicBezTo>
                  <a:cubicBezTo>
                    <a:pt x="599" y="849"/>
                    <a:pt x="602" y="852"/>
                    <a:pt x="603" y="852"/>
                  </a:cubicBezTo>
                  <a:cubicBezTo>
                    <a:pt x="605" y="852"/>
                    <a:pt x="607" y="847"/>
                    <a:pt x="607" y="845"/>
                  </a:cubicBezTo>
                  <a:cubicBezTo>
                    <a:pt x="607" y="837"/>
                    <a:pt x="607" y="832"/>
                    <a:pt x="607" y="824"/>
                  </a:cubicBezTo>
                  <a:cubicBezTo>
                    <a:pt x="607" y="824"/>
                    <a:pt x="624" y="818"/>
                    <a:pt x="627" y="819"/>
                  </a:cubicBezTo>
                  <a:cubicBezTo>
                    <a:pt x="652" y="819"/>
                    <a:pt x="652" y="819"/>
                    <a:pt x="652" y="819"/>
                  </a:cubicBezTo>
                  <a:cubicBezTo>
                    <a:pt x="662" y="825"/>
                    <a:pt x="671" y="808"/>
                    <a:pt x="682" y="808"/>
                  </a:cubicBezTo>
                  <a:cubicBezTo>
                    <a:pt x="694" y="808"/>
                    <a:pt x="702" y="817"/>
                    <a:pt x="714" y="817"/>
                  </a:cubicBezTo>
                  <a:cubicBezTo>
                    <a:pt x="714" y="837"/>
                    <a:pt x="730" y="844"/>
                    <a:pt x="741" y="848"/>
                  </a:cubicBezTo>
                  <a:cubicBezTo>
                    <a:pt x="741" y="848"/>
                    <a:pt x="741" y="848"/>
                    <a:pt x="741" y="848"/>
                  </a:cubicBezTo>
                  <a:cubicBezTo>
                    <a:pt x="754" y="854"/>
                    <a:pt x="763" y="849"/>
                    <a:pt x="777" y="856"/>
                  </a:cubicBezTo>
                  <a:cubicBezTo>
                    <a:pt x="777" y="861"/>
                    <a:pt x="774" y="876"/>
                    <a:pt x="781" y="876"/>
                  </a:cubicBezTo>
                  <a:cubicBezTo>
                    <a:pt x="789" y="876"/>
                    <a:pt x="785" y="866"/>
                    <a:pt x="791" y="860"/>
                  </a:cubicBezTo>
                  <a:cubicBezTo>
                    <a:pt x="796" y="854"/>
                    <a:pt x="811" y="852"/>
                    <a:pt x="817" y="849"/>
                  </a:cubicBezTo>
                  <a:cubicBezTo>
                    <a:pt x="832" y="841"/>
                    <a:pt x="846" y="845"/>
                    <a:pt x="855" y="835"/>
                  </a:cubicBezTo>
                  <a:cubicBezTo>
                    <a:pt x="855" y="835"/>
                    <a:pt x="863" y="820"/>
                    <a:pt x="864" y="820"/>
                  </a:cubicBezTo>
                  <a:cubicBezTo>
                    <a:pt x="872" y="820"/>
                    <a:pt x="876" y="826"/>
                    <a:pt x="883" y="826"/>
                  </a:cubicBezTo>
                  <a:cubicBezTo>
                    <a:pt x="918" y="826"/>
                    <a:pt x="927" y="804"/>
                    <a:pt x="948" y="791"/>
                  </a:cubicBezTo>
                  <a:cubicBezTo>
                    <a:pt x="954" y="788"/>
                    <a:pt x="958" y="785"/>
                    <a:pt x="959" y="777"/>
                  </a:cubicBezTo>
                  <a:cubicBezTo>
                    <a:pt x="977" y="777"/>
                    <a:pt x="983" y="748"/>
                    <a:pt x="989" y="732"/>
                  </a:cubicBezTo>
                  <a:cubicBezTo>
                    <a:pt x="994" y="723"/>
                    <a:pt x="1014" y="691"/>
                    <a:pt x="1026" y="689"/>
                  </a:cubicBezTo>
                  <a:cubicBezTo>
                    <a:pt x="1026" y="671"/>
                    <a:pt x="1037" y="663"/>
                    <a:pt x="1037" y="640"/>
                  </a:cubicBezTo>
                  <a:cubicBezTo>
                    <a:pt x="1037" y="606"/>
                    <a:pt x="1030" y="593"/>
                    <a:pt x="1016" y="572"/>
                  </a:cubicBezTo>
                  <a:cubicBezTo>
                    <a:pt x="1014" y="568"/>
                    <a:pt x="1014" y="558"/>
                    <a:pt x="1007" y="554"/>
                  </a:cubicBezTo>
                  <a:lnTo>
                    <a:pt x="1008" y="554"/>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89" name="Freeform 78"/>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0" name="Freeform 79"/>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1" name="Freeform 80"/>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2" name="Freeform 81"/>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3" name="Freeform 82"/>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4" name="Freeform 83"/>
            <p:cNvSpPr>
              <a:spLocks/>
            </p:cNvSpPr>
            <p:nvPr/>
          </p:nvSpPr>
          <p:spPr bwMode="auto">
            <a:xfrm>
              <a:off x="8054197" y="1476515"/>
              <a:ext cx="58157" cy="30608"/>
            </a:xfrm>
            <a:custGeom>
              <a:avLst/>
              <a:gdLst>
                <a:gd name="T0" fmla="*/ 20 w 51"/>
                <a:gd name="T1" fmla="*/ 0 h 27"/>
                <a:gd name="T2" fmla="*/ 51 w 51"/>
                <a:gd name="T3" fmla="*/ 11 h 27"/>
                <a:gd name="T4" fmla="*/ 15 w 51"/>
                <a:gd name="T5" fmla="*/ 27 h 27"/>
                <a:gd name="T6" fmla="*/ 0 w 51"/>
                <a:gd name="T7" fmla="*/ 8 h 27"/>
                <a:gd name="T8" fmla="*/ 20 w 51"/>
                <a:gd name="T9" fmla="*/ 0 h 27"/>
              </a:gdLst>
              <a:ahLst/>
              <a:cxnLst>
                <a:cxn ang="0">
                  <a:pos x="T0" y="T1"/>
                </a:cxn>
                <a:cxn ang="0">
                  <a:pos x="T2" y="T3"/>
                </a:cxn>
                <a:cxn ang="0">
                  <a:pos x="T4" y="T5"/>
                </a:cxn>
                <a:cxn ang="0">
                  <a:pos x="T6" y="T7"/>
                </a:cxn>
                <a:cxn ang="0">
                  <a:pos x="T8" y="T9"/>
                </a:cxn>
              </a:cxnLst>
              <a:rect l="0" t="0" r="r" b="b"/>
              <a:pathLst>
                <a:path w="51" h="27">
                  <a:moveTo>
                    <a:pt x="20" y="0"/>
                  </a:moveTo>
                  <a:cubicBezTo>
                    <a:pt x="24" y="0"/>
                    <a:pt x="45" y="10"/>
                    <a:pt x="51" y="11"/>
                  </a:cubicBezTo>
                  <a:cubicBezTo>
                    <a:pt x="49" y="26"/>
                    <a:pt x="24" y="27"/>
                    <a:pt x="15" y="27"/>
                  </a:cubicBezTo>
                  <a:cubicBezTo>
                    <a:pt x="11" y="27"/>
                    <a:pt x="0" y="15"/>
                    <a:pt x="0" y="8"/>
                  </a:cubicBezTo>
                  <a:cubicBezTo>
                    <a:pt x="0" y="0"/>
                    <a:pt x="16" y="0"/>
                    <a:pt x="20" y="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5" name="Freeform 84"/>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6" name="Freeform 85"/>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7" name="Freeform 86"/>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8" name="Freeform 87"/>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99" name="Freeform 88"/>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0" name="Freeform 89"/>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1" name="Freeform 90"/>
            <p:cNvSpPr>
              <a:spLocks/>
            </p:cNvSpPr>
            <p:nvPr/>
          </p:nvSpPr>
          <p:spPr bwMode="auto">
            <a:xfrm>
              <a:off x="7276734" y="1426011"/>
              <a:ext cx="64278" cy="41321"/>
            </a:xfrm>
            <a:custGeom>
              <a:avLst/>
              <a:gdLst>
                <a:gd name="T0" fmla="*/ 57 w 57"/>
                <a:gd name="T1" fmla="*/ 6 h 36"/>
                <a:gd name="T2" fmla="*/ 57 w 57"/>
                <a:gd name="T3" fmla="*/ 18 h 36"/>
                <a:gd name="T4" fmla="*/ 38 w 57"/>
                <a:gd name="T5" fmla="*/ 22 h 36"/>
                <a:gd name="T6" fmla="*/ 41 w 57"/>
                <a:gd name="T7" fmla="*/ 32 h 36"/>
                <a:gd name="T8" fmla="*/ 0 w 57"/>
                <a:gd name="T9" fmla="*/ 32 h 36"/>
                <a:gd name="T10" fmla="*/ 15 w 57"/>
                <a:gd name="T11" fmla="*/ 10 h 36"/>
                <a:gd name="T12" fmla="*/ 15 w 57"/>
                <a:gd name="T13" fmla="*/ 0 h 36"/>
                <a:gd name="T14" fmla="*/ 40 w 57"/>
                <a:gd name="T15" fmla="*/ 0 h 36"/>
                <a:gd name="T16" fmla="*/ 32 w 57"/>
                <a:gd name="T17" fmla="*/ 6 h 36"/>
                <a:gd name="T18" fmla="*/ 57 w 5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6">
                  <a:moveTo>
                    <a:pt x="57" y="6"/>
                  </a:moveTo>
                  <a:cubicBezTo>
                    <a:pt x="57" y="13"/>
                    <a:pt x="57" y="15"/>
                    <a:pt x="57" y="18"/>
                  </a:cubicBezTo>
                  <a:cubicBezTo>
                    <a:pt x="52" y="25"/>
                    <a:pt x="44" y="22"/>
                    <a:pt x="38" y="22"/>
                  </a:cubicBezTo>
                  <a:cubicBezTo>
                    <a:pt x="41" y="32"/>
                    <a:pt x="41" y="32"/>
                    <a:pt x="41" y="32"/>
                  </a:cubicBezTo>
                  <a:cubicBezTo>
                    <a:pt x="37" y="34"/>
                    <a:pt x="0" y="36"/>
                    <a:pt x="0" y="32"/>
                  </a:cubicBezTo>
                  <a:cubicBezTo>
                    <a:pt x="0" y="20"/>
                    <a:pt x="6" y="13"/>
                    <a:pt x="15" y="10"/>
                  </a:cubicBezTo>
                  <a:cubicBezTo>
                    <a:pt x="14" y="4"/>
                    <a:pt x="15" y="1"/>
                    <a:pt x="15" y="0"/>
                  </a:cubicBezTo>
                  <a:cubicBezTo>
                    <a:pt x="40" y="0"/>
                    <a:pt x="40" y="0"/>
                    <a:pt x="40" y="0"/>
                  </a:cubicBezTo>
                  <a:cubicBezTo>
                    <a:pt x="38" y="4"/>
                    <a:pt x="34" y="6"/>
                    <a:pt x="32" y="6"/>
                  </a:cubicBezTo>
                  <a:cubicBezTo>
                    <a:pt x="37" y="7"/>
                    <a:pt x="50" y="8"/>
                    <a:pt x="57" y="6"/>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2" name="Freeform 91"/>
            <p:cNvSpPr>
              <a:spLocks/>
            </p:cNvSpPr>
            <p:nvPr/>
          </p:nvSpPr>
          <p:spPr bwMode="auto">
            <a:xfrm>
              <a:off x="7189499" y="1461210"/>
              <a:ext cx="67339" cy="24487"/>
            </a:xfrm>
            <a:custGeom>
              <a:avLst/>
              <a:gdLst>
                <a:gd name="T0" fmla="*/ 34 w 59"/>
                <a:gd name="T1" fmla="*/ 22 h 22"/>
                <a:gd name="T2" fmla="*/ 19 w 59"/>
                <a:gd name="T3" fmla="*/ 14 h 22"/>
                <a:gd name="T4" fmla="*/ 8 w 59"/>
                <a:gd name="T5" fmla="*/ 22 h 22"/>
                <a:gd name="T6" fmla="*/ 0 w 59"/>
                <a:gd name="T7" fmla="*/ 16 h 22"/>
                <a:gd name="T8" fmla="*/ 38 w 59"/>
                <a:gd name="T9" fmla="*/ 0 h 22"/>
                <a:gd name="T10" fmla="*/ 59 w 59"/>
                <a:gd name="T11" fmla="*/ 10 h 22"/>
                <a:gd name="T12" fmla="*/ 34 w 5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34" y="22"/>
                  </a:moveTo>
                  <a:cubicBezTo>
                    <a:pt x="30" y="22"/>
                    <a:pt x="24" y="14"/>
                    <a:pt x="19" y="14"/>
                  </a:cubicBezTo>
                  <a:cubicBezTo>
                    <a:pt x="18" y="22"/>
                    <a:pt x="14" y="22"/>
                    <a:pt x="8" y="22"/>
                  </a:cubicBezTo>
                  <a:cubicBezTo>
                    <a:pt x="4" y="22"/>
                    <a:pt x="0" y="19"/>
                    <a:pt x="0" y="16"/>
                  </a:cubicBezTo>
                  <a:cubicBezTo>
                    <a:pt x="0" y="5"/>
                    <a:pt x="30" y="0"/>
                    <a:pt x="38" y="0"/>
                  </a:cubicBezTo>
                  <a:cubicBezTo>
                    <a:pt x="48" y="0"/>
                    <a:pt x="55" y="4"/>
                    <a:pt x="59" y="10"/>
                  </a:cubicBezTo>
                  <a:cubicBezTo>
                    <a:pt x="44" y="10"/>
                    <a:pt x="45" y="22"/>
                    <a:pt x="34" y="2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3" name="Freeform 92"/>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4" name="Freeform 93"/>
            <p:cNvSpPr>
              <a:spLocks/>
            </p:cNvSpPr>
            <p:nvPr/>
          </p:nvSpPr>
          <p:spPr bwMode="auto">
            <a:xfrm>
              <a:off x="6076870" y="1488758"/>
              <a:ext cx="344349" cy="198955"/>
            </a:xfrm>
            <a:custGeom>
              <a:avLst/>
              <a:gdLst>
                <a:gd name="T0" fmla="*/ 254 w 301"/>
                <a:gd name="T1" fmla="*/ 143 h 175"/>
                <a:gd name="T2" fmla="*/ 254 w 301"/>
                <a:gd name="T3" fmla="*/ 129 h 175"/>
                <a:gd name="T4" fmla="*/ 220 w 301"/>
                <a:gd name="T5" fmla="*/ 127 h 175"/>
                <a:gd name="T6" fmla="*/ 231 w 301"/>
                <a:gd name="T7" fmla="*/ 105 h 175"/>
                <a:gd name="T8" fmla="*/ 216 w 301"/>
                <a:gd name="T9" fmla="*/ 83 h 175"/>
                <a:gd name="T10" fmla="*/ 226 w 301"/>
                <a:gd name="T11" fmla="*/ 81 h 175"/>
                <a:gd name="T12" fmla="*/ 208 w 301"/>
                <a:gd name="T13" fmla="*/ 69 h 175"/>
                <a:gd name="T14" fmla="*/ 167 w 301"/>
                <a:gd name="T15" fmla="*/ 125 h 175"/>
                <a:gd name="T16" fmla="*/ 155 w 301"/>
                <a:gd name="T17" fmla="*/ 131 h 175"/>
                <a:gd name="T18" fmla="*/ 133 w 301"/>
                <a:gd name="T19" fmla="*/ 175 h 175"/>
                <a:gd name="T20" fmla="*/ 74 w 301"/>
                <a:gd name="T21" fmla="*/ 125 h 175"/>
                <a:gd name="T22" fmla="*/ 102 w 301"/>
                <a:gd name="T23" fmla="*/ 126 h 175"/>
                <a:gd name="T24" fmla="*/ 127 w 301"/>
                <a:gd name="T25" fmla="*/ 119 h 175"/>
                <a:gd name="T26" fmla="*/ 93 w 301"/>
                <a:gd name="T27" fmla="*/ 115 h 175"/>
                <a:gd name="T28" fmla="*/ 64 w 301"/>
                <a:gd name="T29" fmla="*/ 105 h 175"/>
                <a:gd name="T30" fmla="*/ 85 w 301"/>
                <a:gd name="T31" fmla="*/ 97 h 175"/>
                <a:gd name="T32" fmla="*/ 124 w 301"/>
                <a:gd name="T33" fmla="*/ 77 h 175"/>
                <a:gd name="T34" fmla="*/ 104 w 301"/>
                <a:gd name="T35" fmla="*/ 77 h 175"/>
                <a:gd name="T36" fmla="*/ 93 w 301"/>
                <a:gd name="T37" fmla="*/ 70 h 175"/>
                <a:gd name="T38" fmla="*/ 87 w 301"/>
                <a:gd name="T39" fmla="*/ 70 h 175"/>
                <a:gd name="T40" fmla="*/ 64 w 301"/>
                <a:gd name="T41" fmla="*/ 91 h 175"/>
                <a:gd name="T42" fmla="*/ 40 w 301"/>
                <a:gd name="T43" fmla="*/ 79 h 175"/>
                <a:gd name="T44" fmla="*/ 46 w 301"/>
                <a:gd name="T45" fmla="*/ 77 h 175"/>
                <a:gd name="T46" fmla="*/ 25 w 301"/>
                <a:gd name="T47" fmla="*/ 51 h 175"/>
                <a:gd name="T48" fmla="*/ 19 w 301"/>
                <a:gd name="T49" fmla="*/ 48 h 175"/>
                <a:gd name="T50" fmla="*/ 0 w 301"/>
                <a:gd name="T51" fmla="*/ 28 h 175"/>
                <a:gd name="T52" fmla="*/ 26 w 301"/>
                <a:gd name="T53" fmla="*/ 9 h 175"/>
                <a:gd name="T54" fmla="*/ 64 w 301"/>
                <a:gd name="T55" fmla="*/ 13 h 175"/>
                <a:gd name="T56" fmla="*/ 55 w 301"/>
                <a:gd name="T57" fmla="*/ 24 h 175"/>
                <a:gd name="T58" fmla="*/ 76 w 301"/>
                <a:gd name="T59" fmla="*/ 36 h 175"/>
                <a:gd name="T60" fmla="*/ 70 w 301"/>
                <a:gd name="T61" fmla="*/ 25 h 175"/>
                <a:gd name="T62" fmla="*/ 83 w 301"/>
                <a:gd name="T63" fmla="*/ 12 h 175"/>
                <a:gd name="T64" fmla="*/ 117 w 301"/>
                <a:gd name="T65" fmla="*/ 47 h 175"/>
                <a:gd name="T66" fmla="*/ 108 w 301"/>
                <a:gd name="T67" fmla="*/ 12 h 175"/>
                <a:gd name="T68" fmla="*/ 123 w 301"/>
                <a:gd name="T69" fmla="*/ 0 h 175"/>
                <a:gd name="T70" fmla="*/ 154 w 301"/>
                <a:gd name="T71" fmla="*/ 16 h 175"/>
                <a:gd name="T72" fmla="*/ 151 w 301"/>
                <a:gd name="T73" fmla="*/ 32 h 175"/>
                <a:gd name="T74" fmla="*/ 165 w 301"/>
                <a:gd name="T75" fmla="*/ 21 h 175"/>
                <a:gd name="T76" fmla="*/ 174 w 301"/>
                <a:gd name="T77" fmla="*/ 40 h 175"/>
                <a:gd name="T78" fmla="*/ 182 w 301"/>
                <a:gd name="T79" fmla="*/ 41 h 175"/>
                <a:gd name="T80" fmla="*/ 242 w 301"/>
                <a:gd name="T81" fmla="*/ 75 h 175"/>
                <a:gd name="T82" fmla="*/ 235 w 301"/>
                <a:gd name="T83" fmla="*/ 75 h 175"/>
                <a:gd name="T84" fmla="*/ 248 w 301"/>
                <a:gd name="T85" fmla="*/ 75 h 175"/>
                <a:gd name="T86" fmla="*/ 248 w 301"/>
                <a:gd name="T87" fmla="*/ 87 h 175"/>
                <a:gd name="T88" fmla="*/ 273 w 301"/>
                <a:gd name="T89" fmla="*/ 87 h 175"/>
                <a:gd name="T90" fmla="*/ 301 w 301"/>
                <a:gd name="T91" fmla="*/ 116 h 175"/>
                <a:gd name="T92" fmla="*/ 254 w 301"/>
                <a:gd name="T93" fmla="*/ 1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175">
                  <a:moveTo>
                    <a:pt x="254" y="143"/>
                  </a:moveTo>
                  <a:cubicBezTo>
                    <a:pt x="252" y="137"/>
                    <a:pt x="252" y="133"/>
                    <a:pt x="254" y="129"/>
                  </a:cubicBezTo>
                  <a:cubicBezTo>
                    <a:pt x="245" y="127"/>
                    <a:pt x="229" y="128"/>
                    <a:pt x="220" y="127"/>
                  </a:cubicBezTo>
                  <a:cubicBezTo>
                    <a:pt x="221" y="113"/>
                    <a:pt x="229" y="117"/>
                    <a:pt x="231" y="105"/>
                  </a:cubicBezTo>
                  <a:cubicBezTo>
                    <a:pt x="226" y="103"/>
                    <a:pt x="219" y="89"/>
                    <a:pt x="216" y="83"/>
                  </a:cubicBezTo>
                  <a:cubicBezTo>
                    <a:pt x="220" y="82"/>
                    <a:pt x="222" y="81"/>
                    <a:pt x="226" y="81"/>
                  </a:cubicBezTo>
                  <a:cubicBezTo>
                    <a:pt x="214" y="79"/>
                    <a:pt x="208" y="69"/>
                    <a:pt x="208" y="69"/>
                  </a:cubicBezTo>
                  <a:cubicBezTo>
                    <a:pt x="182" y="69"/>
                    <a:pt x="174" y="104"/>
                    <a:pt x="167" y="125"/>
                  </a:cubicBezTo>
                  <a:cubicBezTo>
                    <a:pt x="165" y="129"/>
                    <a:pt x="159" y="128"/>
                    <a:pt x="155" y="131"/>
                  </a:cubicBezTo>
                  <a:cubicBezTo>
                    <a:pt x="142" y="141"/>
                    <a:pt x="144" y="164"/>
                    <a:pt x="133" y="175"/>
                  </a:cubicBezTo>
                  <a:cubicBezTo>
                    <a:pt x="115" y="162"/>
                    <a:pt x="74" y="152"/>
                    <a:pt x="74" y="125"/>
                  </a:cubicBezTo>
                  <a:cubicBezTo>
                    <a:pt x="85" y="123"/>
                    <a:pt x="102" y="126"/>
                    <a:pt x="102" y="126"/>
                  </a:cubicBezTo>
                  <a:cubicBezTo>
                    <a:pt x="110" y="119"/>
                    <a:pt x="118" y="121"/>
                    <a:pt x="127" y="119"/>
                  </a:cubicBezTo>
                  <a:cubicBezTo>
                    <a:pt x="123" y="116"/>
                    <a:pt x="98" y="115"/>
                    <a:pt x="93" y="115"/>
                  </a:cubicBezTo>
                  <a:cubicBezTo>
                    <a:pt x="84" y="115"/>
                    <a:pt x="64" y="124"/>
                    <a:pt x="64" y="105"/>
                  </a:cubicBezTo>
                  <a:cubicBezTo>
                    <a:pt x="64" y="98"/>
                    <a:pt x="82" y="98"/>
                    <a:pt x="85" y="97"/>
                  </a:cubicBezTo>
                  <a:cubicBezTo>
                    <a:pt x="95" y="94"/>
                    <a:pt x="116" y="84"/>
                    <a:pt x="124" y="77"/>
                  </a:cubicBezTo>
                  <a:cubicBezTo>
                    <a:pt x="113" y="77"/>
                    <a:pt x="107" y="77"/>
                    <a:pt x="104" y="77"/>
                  </a:cubicBezTo>
                  <a:cubicBezTo>
                    <a:pt x="103" y="77"/>
                    <a:pt x="96" y="72"/>
                    <a:pt x="93" y="70"/>
                  </a:cubicBezTo>
                  <a:cubicBezTo>
                    <a:pt x="91" y="70"/>
                    <a:pt x="89" y="70"/>
                    <a:pt x="87" y="70"/>
                  </a:cubicBezTo>
                  <a:cubicBezTo>
                    <a:pt x="80" y="74"/>
                    <a:pt x="80" y="91"/>
                    <a:pt x="64" y="91"/>
                  </a:cubicBezTo>
                  <a:cubicBezTo>
                    <a:pt x="52" y="91"/>
                    <a:pt x="44" y="87"/>
                    <a:pt x="40" y="79"/>
                  </a:cubicBezTo>
                  <a:cubicBezTo>
                    <a:pt x="42" y="78"/>
                    <a:pt x="44" y="77"/>
                    <a:pt x="46" y="77"/>
                  </a:cubicBezTo>
                  <a:cubicBezTo>
                    <a:pt x="33" y="70"/>
                    <a:pt x="22" y="63"/>
                    <a:pt x="25" y="51"/>
                  </a:cubicBezTo>
                  <a:cubicBezTo>
                    <a:pt x="23" y="50"/>
                    <a:pt x="21" y="48"/>
                    <a:pt x="19" y="48"/>
                  </a:cubicBezTo>
                  <a:cubicBezTo>
                    <a:pt x="14" y="48"/>
                    <a:pt x="5" y="34"/>
                    <a:pt x="0" y="28"/>
                  </a:cubicBezTo>
                  <a:cubicBezTo>
                    <a:pt x="3" y="25"/>
                    <a:pt x="19" y="9"/>
                    <a:pt x="26" y="9"/>
                  </a:cubicBezTo>
                  <a:cubicBezTo>
                    <a:pt x="38" y="9"/>
                    <a:pt x="47" y="9"/>
                    <a:pt x="64" y="13"/>
                  </a:cubicBezTo>
                  <a:cubicBezTo>
                    <a:pt x="60" y="17"/>
                    <a:pt x="57" y="20"/>
                    <a:pt x="55" y="24"/>
                  </a:cubicBezTo>
                  <a:cubicBezTo>
                    <a:pt x="63" y="30"/>
                    <a:pt x="70" y="30"/>
                    <a:pt x="76" y="36"/>
                  </a:cubicBezTo>
                  <a:cubicBezTo>
                    <a:pt x="73" y="34"/>
                    <a:pt x="70" y="30"/>
                    <a:pt x="70" y="25"/>
                  </a:cubicBezTo>
                  <a:cubicBezTo>
                    <a:pt x="70" y="18"/>
                    <a:pt x="76" y="12"/>
                    <a:pt x="83" y="12"/>
                  </a:cubicBezTo>
                  <a:cubicBezTo>
                    <a:pt x="104" y="12"/>
                    <a:pt x="98" y="40"/>
                    <a:pt x="117" y="47"/>
                  </a:cubicBezTo>
                  <a:cubicBezTo>
                    <a:pt x="113" y="34"/>
                    <a:pt x="108" y="27"/>
                    <a:pt x="108" y="12"/>
                  </a:cubicBezTo>
                  <a:cubicBezTo>
                    <a:pt x="108" y="0"/>
                    <a:pt x="113" y="0"/>
                    <a:pt x="123" y="0"/>
                  </a:cubicBezTo>
                  <a:cubicBezTo>
                    <a:pt x="133" y="0"/>
                    <a:pt x="154" y="8"/>
                    <a:pt x="154" y="16"/>
                  </a:cubicBezTo>
                  <a:cubicBezTo>
                    <a:pt x="154" y="21"/>
                    <a:pt x="151" y="26"/>
                    <a:pt x="151" y="32"/>
                  </a:cubicBezTo>
                  <a:cubicBezTo>
                    <a:pt x="157" y="28"/>
                    <a:pt x="159" y="21"/>
                    <a:pt x="165" y="21"/>
                  </a:cubicBezTo>
                  <a:cubicBezTo>
                    <a:pt x="177" y="21"/>
                    <a:pt x="176" y="34"/>
                    <a:pt x="174" y="40"/>
                  </a:cubicBezTo>
                  <a:cubicBezTo>
                    <a:pt x="176" y="40"/>
                    <a:pt x="179" y="41"/>
                    <a:pt x="182" y="41"/>
                  </a:cubicBezTo>
                  <a:cubicBezTo>
                    <a:pt x="194" y="41"/>
                    <a:pt x="235" y="65"/>
                    <a:pt x="242" y="75"/>
                  </a:cubicBezTo>
                  <a:cubicBezTo>
                    <a:pt x="240" y="75"/>
                    <a:pt x="237" y="75"/>
                    <a:pt x="235" y="75"/>
                  </a:cubicBezTo>
                  <a:cubicBezTo>
                    <a:pt x="241" y="77"/>
                    <a:pt x="243" y="76"/>
                    <a:pt x="248" y="75"/>
                  </a:cubicBezTo>
                  <a:cubicBezTo>
                    <a:pt x="250" y="79"/>
                    <a:pt x="251" y="84"/>
                    <a:pt x="248" y="87"/>
                  </a:cubicBezTo>
                  <a:cubicBezTo>
                    <a:pt x="260" y="87"/>
                    <a:pt x="263" y="87"/>
                    <a:pt x="273" y="87"/>
                  </a:cubicBezTo>
                  <a:cubicBezTo>
                    <a:pt x="273" y="112"/>
                    <a:pt x="295" y="106"/>
                    <a:pt x="301" y="116"/>
                  </a:cubicBezTo>
                  <a:cubicBezTo>
                    <a:pt x="281" y="123"/>
                    <a:pt x="273" y="137"/>
                    <a:pt x="254" y="143"/>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5" name="Freeform 94"/>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6" name="Freeform 95"/>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7" name="Freeform 96"/>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8" name="Freeform 97"/>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09" name="Freeform 98"/>
            <p:cNvSpPr>
              <a:spLocks/>
            </p:cNvSpPr>
            <p:nvPr/>
          </p:nvSpPr>
          <p:spPr bwMode="auto">
            <a:xfrm>
              <a:off x="5659060" y="2495778"/>
              <a:ext cx="205079" cy="312207"/>
            </a:xfrm>
            <a:custGeom>
              <a:avLst/>
              <a:gdLst>
                <a:gd name="T0" fmla="*/ 163 w 179"/>
                <a:gd name="T1" fmla="*/ 183 h 273"/>
                <a:gd name="T2" fmla="*/ 155 w 179"/>
                <a:gd name="T3" fmla="*/ 230 h 273"/>
                <a:gd name="T4" fmla="*/ 170 w 179"/>
                <a:gd name="T5" fmla="*/ 238 h 273"/>
                <a:gd name="T6" fmla="*/ 119 w 179"/>
                <a:gd name="T7" fmla="*/ 250 h 273"/>
                <a:gd name="T8" fmla="*/ 66 w 179"/>
                <a:gd name="T9" fmla="*/ 253 h 273"/>
                <a:gd name="T10" fmla="*/ 43 w 179"/>
                <a:gd name="T11" fmla="*/ 266 h 273"/>
                <a:gd name="T12" fmla="*/ 27 w 179"/>
                <a:gd name="T13" fmla="*/ 273 h 273"/>
                <a:gd name="T14" fmla="*/ 54 w 179"/>
                <a:gd name="T15" fmla="*/ 238 h 273"/>
                <a:gd name="T16" fmla="*/ 78 w 179"/>
                <a:gd name="T17" fmla="*/ 222 h 273"/>
                <a:gd name="T18" fmla="*/ 43 w 179"/>
                <a:gd name="T19" fmla="*/ 221 h 273"/>
                <a:gd name="T20" fmla="*/ 32 w 179"/>
                <a:gd name="T21" fmla="*/ 221 h 273"/>
                <a:gd name="T22" fmla="*/ 47 w 179"/>
                <a:gd name="T23" fmla="*/ 173 h 273"/>
                <a:gd name="T24" fmla="*/ 81 w 179"/>
                <a:gd name="T25" fmla="*/ 146 h 273"/>
                <a:gd name="T26" fmla="*/ 68 w 179"/>
                <a:gd name="T27" fmla="*/ 126 h 273"/>
                <a:gd name="T28" fmla="*/ 44 w 179"/>
                <a:gd name="T29" fmla="*/ 129 h 273"/>
                <a:gd name="T30" fmla="*/ 39 w 179"/>
                <a:gd name="T31" fmla="*/ 106 h 273"/>
                <a:gd name="T32" fmla="*/ 26 w 179"/>
                <a:gd name="T33" fmla="*/ 87 h 273"/>
                <a:gd name="T34" fmla="*/ 20 w 179"/>
                <a:gd name="T35" fmla="*/ 99 h 273"/>
                <a:gd name="T36" fmla="*/ 23 w 179"/>
                <a:gd name="T37" fmla="*/ 81 h 273"/>
                <a:gd name="T38" fmla="*/ 12 w 179"/>
                <a:gd name="T39" fmla="*/ 67 h 273"/>
                <a:gd name="T40" fmla="*/ 17 w 179"/>
                <a:gd name="T41" fmla="*/ 51 h 273"/>
                <a:gd name="T42" fmla="*/ 12 w 179"/>
                <a:gd name="T43" fmla="*/ 36 h 273"/>
                <a:gd name="T44" fmla="*/ 20 w 179"/>
                <a:gd name="T45" fmla="*/ 38 h 273"/>
                <a:gd name="T46" fmla="*/ 27 w 179"/>
                <a:gd name="T47" fmla="*/ 24 h 273"/>
                <a:gd name="T48" fmla="*/ 42 w 179"/>
                <a:gd name="T49" fmla="*/ 0 h 273"/>
                <a:gd name="T50" fmla="*/ 72 w 179"/>
                <a:gd name="T51" fmla="*/ 7 h 273"/>
                <a:gd name="T52" fmla="*/ 55 w 179"/>
                <a:gd name="T53" fmla="*/ 34 h 273"/>
                <a:gd name="T54" fmla="*/ 79 w 179"/>
                <a:gd name="T55" fmla="*/ 83 h 273"/>
                <a:gd name="T56" fmla="*/ 91 w 179"/>
                <a:gd name="T57" fmla="*/ 90 h 273"/>
                <a:gd name="T58" fmla="*/ 144 w 179"/>
                <a:gd name="T59" fmla="*/ 160 h 273"/>
                <a:gd name="T60" fmla="*/ 148 w 179"/>
                <a:gd name="T61" fmla="*/ 183 h 273"/>
                <a:gd name="T62" fmla="*/ 157 w 179"/>
                <a:gd name="T63" fmla="*/ 18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273">
                  <a:moveTo>
                    <a:pt x="154" y="186"/>
                  </a:moveTo>
                  <a:cubicBezTo>
                    <a:pt x="159" y="182"/>
                    <a:pt x="157" y="183"/>
                    <a:pt x="163" y="183"/>
                  </a:cubicBezTo>
                  <a:cubicBezTo>
                    <a:pt x="172" y="183"/>
                    <a:pt x="179" y="190"/>
                    <a:pt x="179" y="198"/>
                  </a:cubicBezTo>
                  <a:cubicBezTo>
                    <a:pt x="179" y="212"/>
                    <a:pt x="161" y="219"/>
                    <a:pt x="155" y="230"/>
                  </a:cubicBezTo>
                  <a:cubicBezTo>
                    <a:pt x="163" y="232"/>
                    <a:pt x="166" y="233"/>
                    <a:pt x="170" y="233"/>
                  </a:cubicBezTo>
                  <a:cubicBezTo>
                    <a:pt x="170" y="238"/>
                    <a:pt x="170" y="238"/>
                    <a:pt x="170" y="238"/>
                  </a:cubicBezTo>
                  <a:cubicBezTo>
                    <a:pt x="163" y="246"/>
                    <a:pt x="158" y="250"/>
                    <a:pt x="149" y="250"/>
                  </a:cubicBezTo>
                  <a:cubicBezTo>
                    <a:pt x="140" y="250"/>
                    <a:pt x="123" y="250"/>
                    <a:pt x="119" y="250"/>
                  </a:cubicBezTo>
                  <a:cubicBezTo>
                    <a:pt x="111" y="250"/>
                    <a:pt x="91" y="257"/>
                    <a:pt x="79" y="257"/>
                  </a:cubicBezTo>
                  <a:cubicBezTo>
                    <a:pt x="74" y="257"/>
                    <a:pt x="71" y="253"/>
                    <a:pt x="66" y="253"/>
                  </a:cubicBezTo>
                  <a:cubicBezTo>
                    <a:pt x="58" y="253"/>
                    <a:pt x="54" y="260"/>
                    <a:pt x="54" y="266"/>
                  </a:cubicBezTo>
                  <a:cubicBezTo>
                    <a:pt x="43" y="266"/>
                    <a:pt x="43" y="266"/>
                    <a:pt x="43" y="266"/>
                  </a:cubicBezTo>
                  <a:cubicBezTo>
                    <a:pt x="38" y="266"/>
                    <a:pt x="35" y="269"/>
                    <a:pt x="32" y="273"/>
                  </a:cubicBezTo>
                  <a:cubicBezTo>
                    <a:pt x="27" y="273"/>
                    <a:pt x="27" y="273"/>
                    <a:pt x="27" y="273"/>
                  </a:cubicBezTo>
                  <a:cubicBezTo>
                    <a:pt x="27" y="268"/>
                    <a:pt x="27" y="268"/>
                    <a:pt x="27" y="268"/>
                  </a:cubicBezTo>
                  <a:cubicBezTo>
                    <a:pt x="29" y="265"/>
                    <a:pt x="51" y="239"/>
                    <a:pt x="54" y="238"/>
                  </a:cubicBezTo>
                  <a:cubicBezTo>
                    <a:pt x="64" y="235"/>
                    <a:pt x="79" y="239"/>
                    <a:pt x="79" y="228"/>
                  </a:cubicBezTo>
                  <a:cubicBezTo>
                    <a:pt x="79" y="226"/>
                    <a:pt x="78" y="224"/>
                    <a:pt x="78" y="222"/>
                  </a:cubicBezTo>
                  <a:cubicBezTo>
                    <a:pt x="75" y="227"/>
                    <a:pt x="70" y="230"/>
                    <a:pt x="64" y="230"/>
                  </a:cubicBezTo>
                  <a:cubicBezTo>
                    <a:pt x="54" y="230"/>
                    <a:pt x="51" y="221"/>
                    <a:pt x="43" y="221"/>
                  </a:cubicBezTo>
                  <a:cubicBezTo>
                    <a:pt x="38" y="221"/>
                    <a:pt x="39" y="225"/>
                    <a:pt x="35" y="225"/>
                  </a:cubicBezTo>
                  <a:cubicBezTo>
                    <a:pt x="34" y="225"/>
                    <a:pt x="32" y="222"/>
                    <a:pt x="32" y="221"/>
                  </a:cubicBezTo>
                  <a:cubicBezTo>
                    <a:pt x="32" y="209"/>
                    <a:pt x="53" y="208"/>
                    <a:pt x="53" y="196"/>
                  </a:cubicBezTo>
                  <a:cubicBezTo>
                    <a:pt x="53" y="186"/>
                    <a:pt x="47" y="182"/>
                    <a:pt x="47" y="173"/>
                  </a:cubicBezTo>
                  <a:cubicBezTo>
                    <a:pt x="60" y="173"/>
                    <a:pt x="77" y="166"/>
                    <a:pt x="81" y="158"/>
                  </a:cubicBezTo>
                  <a:cubicBezTo>
                    <a:pt x="81" y="146"/>
                    <a:pt x="81" y="146"/>
                    <a:pt x="81" y="146"/>
                  </a:cubicBezTo>
                  <a:cubicBezTo>
                    <a:pt x="73" y="147"/>
                    <a:pt x="63" y="145"/>
                    <a:pt x="63" y="137"/>
                  </a:cubicBezTo>
                  <a:cubicBezTo>
                    <a:pt x="63" y="131"/>
                    <a:pt x="66" y="129"/>
                    <a:pt x="68" y="126"/>
                  </a:cubicBezTo>
                  <a:cubicBezTo>
                    <a:pt x="66" y="126"/>
                    <a:pt x="63" y="126"/>
                    <a:pt x="61" y="126"/>
                  </a:cubicBezTo>
                  <a:cubicBezTo>
                    <a:pt x="54" y="126"/>
                    <a:pt x="50" y="129"/>
                    <a:pt x="44" y="129"/>
                  </a:cubicBezTo>
                  <a:cubicBezTo>
                    <a:pt x="37" y="129"/>
                    <a:pt x="32" y="129"/>
                    <a:pt x="32" y="123"/>
                  </a:cubicBezTo>
                  <a:cubicBezTo>
                    <a:pt x="32" y="117"/>
                    <a:pt x="39" y="113"/>
                    <a:pt x="39" y="106"/>
                  </a:cubicBezTo>
                  <a:cubicBezTo>
                    <a:pt x="39" y="99"/>
                    <a:pt x="37" y="98"/>
                    <a:pt x="39" y="91"/>
                  </a:cubicBezTo>
                  <a:cubicBezTo>
                    <a:pt x="33" y="91"/>
                    <a:pt x="29" y="89"/>
                    <a:pt x="26" y="87"/>
                  </a:cubicBezTo>
                  <a:cubicBezTo>
                    <a:pt x="23" y="94"/>
                    <a:pt x="25" y="96"/>
                    <a:pt x="26" y="99"/>
                  </a:cubicBezTo>
                  <a:cubicBezTo>
                    <a:pt x="20" y="99"/>
                    <a:pt x="20" y="99"/>
                    <a:pt x="20" y="99"/>
                  </a:cubicBezTo>
                  <a:cubicBezTo>
                    <a:pt x="20" y="93"/>
                    <a:pt x="20" y="91"/>
                    <a:pt x="20" y="87"/>
                  </a:cubicBezTo>
                  <a:cubicBezTo>
                    <a:pt x="20" y="84"/>
                    <a:pt x="21" y="83"/>
                    <a:pt x="23" y="81"/>
                  </a:cubicBezTo>
                  <a:cubicBezTo>
                    <a:pt x="23" y="74"/>
                    <a:pt x="23" y="74"/>
                    <a:pt x="23" y="74"/>
                  </a:cubicBezTo>
                  <a:cubicBezTo>
                    <a:pt x="19" y="73"/>
                    <a:pt x="12" y="71"/>
                    <a:pt x="12" y="67"/>
                  </a:cubicBezTo>
                  <a:cubicBezTo>
                    <a:pt x="12" y="64"/>
                    <a:pt x="17" y="58"/>
                    <a:pt x="17" y="57"/>
                  </a:cubicBezTo>
                  <a:cubicBezTo>
                    <a:pt x="17" y="51"/>
                    <a:pt x="17" y="51"/>
                    <a:pt x="17" y="51"/>
                  </a:cubicBezTo>
                  <a:cubicBezTo>
                    <a:pt x="6" y="48"/>
                    <a:pt x="0" y="46"/>
                    <a:pt x="0" y="36"/>
                  </a:cubicBezTo>
                  <a:cubicBezTo>
                    <a:pt x="12" y="36"/>
                    <a:pt x="12" y="36"/>
                    <a:pt x="12" y="36"/>
                  </a:cubicBezTo>
                  <a:cubicBezTo>
                    <a:pt x="12" y="40"/>
                    <a:pt x="16" y="43"/>
                    <a:pt x="17" y="43"/>
                  </a:cubicBezTo>
                  <a:cubicBezTo>
                    <a:pt x="19" y="43"/>
                    <a:pt x="20" y="40"/>
                    <a:pt x="20" y="38"/>
                  </a:cubicBezTo>
                  <a:cubicBezTo>
                    <a:pt x="19" y="37"/>
                    <a:pt x="17" y="35"/>
                    <a:pt x="17" y="33"/>
                  </a:cubicBezTo>
                  <a:cubicBezTo>
                    <a:pt x="17" y="27"/>
                    <a:pt x="22" y="24"/>
                    <a:pt x="27" y="24"/>
                  </a:cubicBezTo>
                  <a:cubicBezTo>
                    <a:pt x="27" y="17"/>
                    <a:pt x="30" y="14"/>
                    <a:pt x="30" y="10"/>
                  </a:cubicBezTo>
                  <a:cubicBezTo>
                    <a:pt x="30" y="6"/>
                    <a:pt x="38" y="0"/>
                    <a:pt x="42" y="0"/>
                  </a:cubicBezTo>
                  <a:cubicBezTo>
                    <a:pt x="51" y="0"/>
                    <a:pt x="59" y="0"/>
                    <a:pt x="64" y="0"/>
                  </a:cubicBezTo>
                  <a:cubicBezTo>
                    <a:pt x="67" y="0"/>
                    <a:pt x="72" y="5"/>
                    <a:pt x="72" y="7"/>
                  </a:cubicBezTo>
                  <a:cubicBezTo>
                    <a:pt x="72" y="18"/>
                    <a:pt x="55" y="17"/>
                    <a:pt x="53" y="28"/>
                  </a:cubicBezTo>
                  <a:cubicBezTo>
                    <a:pt x="53" y="30"/>
                    <a:pt x="54" y="32"/>
                    <a:pt x="55" y="34"/>
                  </a:cubicBezTo>
                  <a:cubicBezTo>
                    <a:pt x="100" y="34"/>
                    <a:pt x="100" y="34"/>
                    <a:pt x="100" y="34"/>
                  </a:cubicBezTo>
                  <a:cubicBezTo>
                    <a:pt x="103" y="56"/>
                    <a:pt x="79" y="66"/>
                    <a:pt x="79" y="83"/>
                  </a:cubicBezTo>
                  <a:cubicBezTo>
                    <a:pt x="76" y="83"/>
                    <a:pt x="74" y="86"/>
                    <a:pt x="73" y="89"/>
                  </a:cubicBezTo>
                  <a:cubicBezTo>
                    <a:pt x="81" y="91"/>
                    <a:pt x="85" y="88"/>
                    <a:pt x="91" y="90"/>
                  </a:cubicBezTo>
                  <a:cubicBezTo>
                    <a:pt x="105" y="95"/>
                    <a:pt x="103" y="114"/>
                    <a:pt x="112" y="123"/>
                  </a:cubicBezTo>
                  <a:cubicBezTo>
                    <a:pt x="124" y="136"/>
                    <a:pt x="144" y="141"/>
                    <a:pt x="144" y="160"/>
                  </a:cubicBezTo>
                  <a:cubicBezTo>
                    <a:pt x="144" y="167"/>
                    <a:pt x="152" y="171"/>
                    <a:pt x="152" y="177"/>
                  </a:cubicBezTo>
                  <a:cubicBezTo>
                    <a:pt x="152" y="180"/>
                    <a:pt x="151" y="182"/>
                    <a:pt x="148" y="183"/>
                  </a:cubicBezTo>
                  <a:cubicBezTo>
                    <a:pt x="148" y="188"/>
                    <a:pt x="148" y="188"/>
                    <a:pt x="148" y="188"/>
                  </a:cubicBezTo>
                  <a:cubicBezTo>
                    <a:pt x="154" y="187"/>
                    <a:pt x="154" y="184"/>
                    <a:pt x="157" y="183"/>
                  </a:cubicBezTo>
                  <a:lnTo>
                    <a:pt x="154" y="186"/>
                  </a:ln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0" name="Freeform 99"/>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1" name="Freeform 100"/>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2" name="Freeform 101"/>
            <p:cNvSpPr>
              <a:spLocks/>
            </p:cNvSpPr>
            <p:nvPr/>
          </p:nvSpPr>
          <p:spPr bwMode="auto">
            <a:xfrm>
              <a:off x="3732236" y="3623701"/>
              <a:ext cx="257114" cy="91825"/>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3" name="Freeform 102"/>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4" name="Freeform 103"/>
            <p:cNvSpPr>
              <a:spLocks/>
            </p:cNvSpPr>
            <p:nvPr/>
          </p:nvSpPr>
          <p:spPr bwMode="auto">
            <a:xfrm>
              <a:off x="3895993" y="3749195"/>
              <a:ext cx="42852" cy="19896"/>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5" name="Freeform 104"/>
            <p:cNvSpPr>
              <a:spLocks/>
            </p:cNvSpPr>
            <p:nvPr/>
          </p:nvSpPr>
          <p:spPr bwMode="auto">
            <a:xfrm>
              <a:off x="4169942" y="3747665"/>
              <a:ext cx="35200" cy="1530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6" name="Freeform 105"/>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7" name="Freeform 106"/>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8" name="Freeform 107"/>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solidFill>
              <a:schemeClr val="tx1">
                <a:lumMod val="50000"/>
                <a:lumOff val="50000"/>
              </a:schemeClr>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19" name="Freeform 108"/>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solidFill>
              <a:schemeClr val="tx1">
                <a:lumMod val="50000"/>
                <a:lumOff val="50000"/>
              </a:schemeClr>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0" name="Freeform 109"/>
            <p:cNvSpPr>
              <a:spLocks/>
            </p:cNvSpPr>
            <p:nvPr/>
          </p:nvSpPr>
          <p:spPr bwMode="auto">
            <a:xfrm>
              <a:off x="3819472" y="3914481"/>
              <a:ext cx="1150890" cy="1948231"/>
            </a:xfrm>
            <a:custGeom>
              <a:avLst/>
              <a:gdLst>
                <a:gd name="T0" fmla="*/ 80 w 1007"/>
                <a:gd name="T1" fmla="*/ 163 h 1703"/>
                <a:gd name="T2" fmla="*/ 89 w 1007"/>
                <a:gd name="T3" fmla="*/ 91 h 1703"/>
                <a:gd name="T4" fmla="*/ 102 w 1007"/>
                <a:gd name="T5" fmla="*/ 83 h 1703"/>
                <a:gd name="T6" fmla="*/ 142 w 1007"/>
                <a:gd name="T7" fmla="*/ 31 h 1703"/>
                <a:gd name="T8" fmla="*/ 220 w 1007"/>
                <a:gd name="T9" fmla="*/ 10 h 1703"/>
                <a:gd name="T10" fmla="*/ 218 w 1007"/>
                <a:gd name="T11" fmla="*/ 76 h 1703"/>
                <a:gd name="T12" fmla="*/ 235 w 1007"/>
                <a:gd name="T13" fmla="*/ 23 h 1703"/>
                <a:gd name="T14" fmla="*/ 252 w 1007"/>
                <a:gd name="T15" fmla="*/ 8 h 1703"/>
                <a:gd name="T16" fmla="*/ 333 w 1007"/>
                <a:gd name="T17" fmla="*/ 42 h 1703"/>
                <a:gd name="T18" fmla="*/ 391 w 1007"/>
                <a:gd name="T19" fmla="*/ 36 h 1703"/>
                <a:gd name="T20" fmla="*/ 401 w 1007"/>
                <a:gd name="T21" fmla="*/ 46 h 1703"/>
                <a:gd name="T22" fmla="*/ 465 w 1007"/>
                <a:gd name="T23" fmla="*/ 89 h 1703"/>
                <a:gd name="T24" fmla="*/ 564 w 1007"/>
                <a:gd name="T25" fmla="*/ 150 h 1703"/>
                <a:gd name="T26" fmla="*/ 609 w 1007"/>
                <a:gd name="T27" fmla="*/ 161 h 1703"/>
                <a:gd name="T28" fmla="*/ 668 w 1007"/>
                <a:gd name="T29" fmla="*/ 234 h 1703"/>
                <a:gd name="T30" fmla="*/ 658 w 1007"/>
                <a:gd name="T31" fmla="*/ 306 h 1703"/>
                <a:gd name="T32" fmla="*/ 693 w 1007"/>
                <a:gd name="T33" fmla="*/ 333 h 1703"/>
                <a:gd name="T34" fmla="*/ 781 w 1007"/>
                <a:gd name="T35" fmla="*/ 316 h 1703"/>
                <a:gd name="T36" fmla="*/ 802 w 1007"/>
                <a:gd name="T37" fmla="*/ 344 h 1703"/>
                <a:gd name="T38" fmla="*/ 882 w 1007"/>
                <a:gd name="T39" fmla="*/ 344 h 1703"/>
                <a:gd name="T40" fmla="*/ 988 w 1007"/>
                <a:gd name="T41" fmla="*/ 397 h 1703"/>
                <a:gd name="T42" fmla="*/ 943 w 1007"/>
                <a:gd name="T43" fmla="*/ 558 h 1703"/>
                <a:gd name="T44" fmla="*/ 914 w 1007"/>
                <a:gd name="T45" fmla="*/ 674 h 1703"/>
                <a:gd name="T46" fmla="*/ 897 w 1007"/>
                <a:gd name="T47" fmla="*/ 729 h 1703"/>
                <a:gd name="T48" fmla="*/ 833 w 1007"/>
                <a:gd name="T49" fmla="*/ 809 h 1703"/>
                <a:gd name="T50" fmla="*/ 738 w 1007"/>
                <a:gd name="T51" fmla="*/ 853 h 1703"/>
                <a:gd name="T52" fmla="*/ 708 w 1007"/>
                <a:gd name="T53" fmla="*/ 944 h 1703"/>
                <a:gd name="T54" fmla="*/ 667 w 1007"/>
                <a:gd name="T55" fmla="*/ 1007 h 1703"/>
                <a:gd name="T56" fmla="*/ 535 w 1007"/>
                <a:gd name="T57" fmla="*/ 1107 h 1703"/>
                <a:gd name="T58" fmla="*/ 511 w 1007"/>
                <a:gd name="T59" fmla="*/ 1115 h 1703"/>
                <a:gd name="T60" fmla="*/ 530 w 1007"/>
                <a:gd name="T61" fmla="*/ 1178 h 1703"/>
                <a:gd name="T62" fmla="*/ 420 w 1007"/>
                <a:gd name="T63" fmla="*/ 1220 h 1703"/>
                <a:gd name="T64" fmla="*/ 412 w 1007"/>
                <a:gd name="T65" fmla="*/ 1274 h 1703"/>
                <a:gd name="T66" fmla="*/ 353 w 1007"/>
                <a:gd name="T67" fmla="*/ 1282 h 1703"/>
                <a:gd name="T68" fmla="*/ 386 w 1007"/>
                <a:gd name="T69" fmla="*/ 1316 h 1703"/>
                <a:gd name="T70" fmla="*/ 368 w 1007"/>
                <a:gd name="T71" fmla="*/ 1331 h 1703"/>
                <a:gd name="T72" fmla="*/ 306 w 1007"/>
                <a:gd name="T73" fmla="*/ 1418 h 1703"/>
                <a:gd name="T74" fmla="*/ 302 w 1007"/>
                <a:gd name="T75" fmla="*/ 1525 h 1703"/>
                <a:gd name="T76" fmla="*/ 277 w 1007"/>
                <a:gd name="T77" fmla="*/ 1592 h 1703"/>
                <a:gd name="T78" fmla="*/ 345 w 1007"/>
                <a:gd name="T79" fmla="*/ 1685 h 1703"/>
                <a:gd name="T80" fmla="*/ 292 w 1007"/>
                <a:gd name="T81" fmla="*/ 1703 h 1703"/>
                <a:gd name="T82" fmla="*/ 219 w 1007"/>
                <a:gd name="T83" fmla="*/ 1659 h 1703"/>
                <a:gd name="T84" fmla="*/ 159 w 1007"/>
                <a:gd name="T85" fmla="*/ 1627 h 1703"/>
                <a:gd name="T86" fmla="*/ 161 w 1007"/>
                <a:gd name="T87" fmla="*/ 1602 h 1703"/>
                <a:gd name="T88" fmla="*/ 146 w 1007"/>
                <a:gd name="T89" fmla="*/ 1545 h 1703"/>
                <a:gd name="T90" fmla="*/ 141 w 1007"/>
                <a:gd name="T91" fmla="*/ 1425 h 1703"/>
                <a:gd name="T92" fmla="*/ 149 w 1007"/>
                <a:gd name="T93" fmla="*/ 1409 h 1703"/>
                <a:gd name="T94" fmla="*/ 193 w 1007"/>
                <a:gd name="T95" fmla="*/ 1293 h 1703"/>
                <a:gd name="T96" fmla="*/ 165 w 1007"/>
                <a:gd name="T97" fmla="*/ 1275 h 1703"/>
                <a:gd name="T98" fmla="*/ 175 w 1007"/>
                <a:gd name="T99" fmla="*/ 1226 h 1703"/>
                <a:gd name="T100" fmla="*/ 197 w 1007"/>
                <a:gd name="T101" fmla="*/ 1128 h 1703"/>
                <a:gd name="T102" fmla="*/ 213 w 1007"/>
                <a:gd name="T103" fmla="*/ 1012 h 1703"/>
                <a:gd name="T104" fmla="*/ 234 w 1007"/>
                <a:gd name="T105" fmla="*/ 890 h 1703"/>
                <a:gd name="T106" fmla="*/ 246 w 1007"/>
                <a:gd name="T107" fmla="*/ 782 h 1703"/>
                <a:gd name="T108" fmla="*/ 180 w 1007"/>
                <a:gd name="T109" fmla="*/ 667 h 1703"/>
                <a:gd name="T110" fmla="*/ 107 w 1007"/>
                <a:gd name="T111" fmla="*/ 594 h 1703"/>
                <a:gd name="T112" fmla="*/ 49 w 1007"/>
                <a:gd name="T113" fmla="*/ 469 h 1703"/>
                <a:gd name="T114" fmla="*/ 19 w 1007"/>
                <a:gd name="T115" fmla="*/ 435 h 1703"/>
                <a:gd name="T116" fmla="*/ 32 w 1007"/>
                <a:gd name="T117" fmla="*/ 344 h 1703"/>
                <a:gd name="T118" fmla="*/ 24 w 1007"/>
                <a:gd name="T119" fmla="*/ 266 h 1703"/>
                <a:gd name="T120" fmla="*/ 81 w 1007"/>
                <a:gd name="T121" fmla="*/ 191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1703">
                  <a:moveTo>
                    <a:pt x="84" y="185"/>
                  </a:moveTo>
                  <a:cubicBezTo>
                    <a:pt x="84" y="184"/>
                    <a:pt x="84" y="182"/>
                    <a:pt x="84" y="181"/>
                  </a:cubicBezTo>
                  <a:cubicBezTo>
                    <a:pt x="84" y="174"/>
                    <a:pt x="80" y="169"/>
                    <a:pt x="80" y="163"/>
                  </a:cubicBezTo>
                  <a:cubicBezTo>
                    <a:pt x="80" y="153"/>
                    <a:pt x="84" y="150"/>
                    <a:pt x="84" y="142"/>
                  </a:cubicBezTo>
                  <a:cubicBezTo>
                    <a:pt x="84" y="126"/>
                    <a:pt x="70" y="128"/>
                    <a:pt x="70" y="114"/>
                  </a:cubicBezTo>
                  <a:cubicBezTo>
                    <a:pt x="70" y="103"/>
                    <a:pt x="85" y="98"/>
                    <a:pt x="89" y="91"/>
                  </a:cubicBezTo>
                  <a:cubicBezTo>
                    <a:pt x="95" y="93"/>
                    <a:pt x="93" y="93"/>
                    <a:pt x="98" y="91"/>
                  </a:cubicBezTo>
                  <a:cubicBezTo>
                    <a:pt x="98" y="90"/>
                    <a:pt x="98" y="88"/>
                    <a:pt x="98" y="87"/>
                  </a:cubicBezTo>
                  <a:cubicBezTo>
                    <a:pt x="98" y="85"/>
                    <a:pt x="101" y="83"/>
                    <a:pt x="102" y="83"/>
                  </a:cubicBezTo>
                  <a:cubicBezTo>
                    <a:pt x="102" y="75"/>
                    <a:pt x="110" y="72"/>
                    <a:pt x="115" y="69"/>
                  </a:cubicBezTo>
                  <a:cubicBezTo>
                    <a:pt x="119" y="66"/>
                    <a:pt x="120" y="56"/>
                    <a:pt x="121" y="49"/>
                  </a:cubicBezTo>
                  <a:cubicBezTo>
                    <a:pt x="125" y="37"/>
                    <a:pt x="132" y="34"/>
                    <a:pt x="142" y="31"/>
                  </a:cubicBezTo>
                  <a:cubicBezTo>
                    <a:pt x="160" y="25"/>
                    <a:pt x="172" y="22"/>
                    <a:pt x="191" y="15"/>
                  </a:cubicBezTo>
                  <a:cubicBezTo>
                    <a:pt x="201" y="12"/>
                    <a:pt x="203" y="0"/>
                    <a:pt x="213" y="0"/>
                  </a:cubicBezTo>
                  <a:cubicBezTo>
                    <a:pt x="217" y="0"/>
                    <a:pt x="220" y="9"/>
                    <a:pt x="220" y="10"/>
                  </a:cubicBezTo>
                  <a:cubicBezTo>
                    <a:pt x="220" y="16"/>
                    <a:pt x="215" y="19"/>
                    <a:pt x="212" y="19"/>
                  </a:cubicBezTo>
                  <a:cubicBezTo>
                    <a:pt x="210" y="31"/>
                    <a:pt x="205" y="45"/>
                    <a:pt x="205" y="52"/>
                  </a:cubicBezTo>
                  <a:cubicBezTo>
                    <a:pt x="205" y="60"/>
                    <a:pt x="210" y="76"/>
                    <a:pt x="218" y="76"/>
                  </a:cubicBezTo>
                  <a:cubicBezTo>
                    <a:pt x="221" y="76"/>
                    <a:pt x="225" y="66"/>
                    <a:pt x="225" y="63"/>
                  </a:cubicBezTo>
                  <a:cubicBezTo>
                    <a:pt x="225" y="53"/>
                    <a:pt x="216" y="48"/>
                    <a:pt x="216" y="38"/>
                  </a:cubicBezTo>
                  <a:cubicBezTo>
                    <a:pt x="216" y="26"/>
                    <a:pt x="228" y="28"/>
                    <a:pt x="235" y="23"/>
                  </a:cubicBezTo>
                  <a:cubicBezTo>
                    <a:pt x="253" y="23"/>
                    <a:pt x="253" y="23"/>
                    <a:pt x="253" y="23"/>
                  </a:cubicBezTo>
                  <a:cubicBezTo>
                    <a:pt x="250" y="14"/>
                    <a:pt x="239" y="18"/>
                    <a:pt x="239" y="8"/>
                  </a:cubicBezTo>
                  <a:cubicBezTo>
                    <a:pt x="252" y="8"/>
                    <a:pt x="252" y="8"/>
                    <a:pt x="252" y="8"/>
                  </a:cubicBezTo>
                  <a:cubicBezTo>
                    <a:pt x="255" y="21"/>
                    <a:pt x="272" y="25"/>
                    <a:pt x="283" y="28"/>
                  </a:cubicBezTo>
                  <a:cubicBezTo>
                    <a:pt x="283" y="36"/>
                    <a:pt x="288" y="41"/>
                    <a:pt x="293" y="42"/>
                  </a:cubicBezTo>
                  <a:cubicBezTo>
                    <a:pt x="305" y="42"/>
                    <a:pt x="327" y="42"/>
                    <a:pt x="333" y="42"/>
                  </a:cubicBezTo>
                  <a:cubicBezTo>
                    <a:pt x="333" y="49"/>
                    <a:pt x="343" y="51"/>
                    <a:pt x="349" y="51"/>
                  </a:cubicBezTo>
                  <a:cubicBezTo>
                    <a:pt x="360" y="49"/>
                    <a:pt x="368" y="49"/>
                    <a:pt x="372" y="40"/>
                  </a:cubicBezTo>
                  <a:cubicBezTo>
                    <a:pt x="373" y="37"/>
                    <a:pt x="389" y="37"/>
                    <a:pt x="391" y="36"/>
                  </a:cubicBezTo>
                  <a:cubicBezTo>
                    <a:pt x="399" y="36"/>
                    <a:pt x="412" y="38"/>
                    <a:pt x="412" y="38"/>
                  </a:cubicBezTo>
                  <a:cubicBezTo>
                    <a:pt x="409" y="41"/>
                    <a:pt x="403" y="41"/>
                    <a:pt x="401" y="40"/>
                  </a:cubicBezTo>
                  <a:cubicBezTo>
                    <a:pt x="401" y="46"/>
                    <a:pt x="401" y="46"/>
                    <a:pt x="401" y="46"/>
                  </a:cubicBezTo>
                  <a:cubicBezTo>
                    <a:pt x="406" y="57"/>
                    <a:pt x="422" y="60"/>
                    <a:pt x="433" y="64"/>
                  </a:cubicBezTo>
                  <a:cubicBezTo>
                    <a:pt x="443" y="67"/>
                    <a:pt x="441" y="79"/>
                    <a:pt x="444" y="89"/>
                  </a:cubicBezTo>
                  <a:cubicBezTo>
                    <a:pt x="465" y="89"/>
                    <a:pt x="465" y="89"/>
                    <a:pt x="465" y="89"/>
                  </a:cubicBezTo>
                  <a:cubicBezTo>
                    <a:pt x="480" y="104"/>
                    <a:pt x="486" y="102"/>
                    <a:pt x="496" y="122"/>
                  </a:cubicBezTo>
                  <a:cubicBezTo>
                    <a:pt x="497" y="125"/>
                    <a:pt x="503" y="126"/>
                    <a:pt x="507" y="126"/>
                  </a:cubicBezTo>
                  <a:cubicBezTo>
                    <a:pt x="512" y="149"/>
                    <a:pt x="544" y="146"/>
                    <a:pt x="564" y="150"/>
                  </a:cubicBezTo>
                  <a:cubicBezTo>
                    <a:pt x="584" y="150"/>
                    <a:pt x="584" y="150"/>
                    <a:pt x="584" y="150"/>
                  </a:cubicBezTo>
                  <a:cubicBezTo>
                    <a:pt x="589" y="153"/>
                    <a:pt x="602" y="159"/>
                    <a:pt x="609" y="159"/>
                  </a:cubicBezTo>
                  <a:cubicBezTo>
                    <a:pt x="609" y="161"/>
                    <a:pt x="609" y="161"/>
                    <a:pt x="609" y="161"/>
                  </a:cubicBezTo>
                  <a:cubicBezTo>
                    <a:pt x="611" y="161"/>
                    <a:pt x="612" y="161"/>
                    <a:pt x="614" y="161"/>
                  </a:cubicBezTo>
                  <a:cubicBezTo>
                    <a:pt x="626" y="161"/>
                    <a:pt x="642" y="187"/>
                    <a:pt x="655" y="190"/>
                  </a:cubicBezTo>
                  <a:cubicBezTo>
                    <a:pt x="655" y="200"/>
                    <a:pt x="664" y="225"/>
                    <a:pt x="668" y="234"/>
                  </a:cubicBezTo>
                  <a:cubicBezTo>
                    <a:pt x="672" y="242"/>
                    <a:pt x="682" y="242"/>
                    <a:pt x="682" y="250"/>
                  </a:cubicBezTo>
                  <a:cubicBezTo>
                    <a:pt x="670" y="266"/>
                    <a:pt x="648" y="274"/>
                    <a:pt x="648" y="297"/>
                  </a:cubicBezTo>
                  <a:cubicBezTo>
                    <a:pt x="648" y="305"/>
                    <a:pt x="655" y="305"/>
                    <a:pt x="658" y="306"/>
                  </a:cubicBezTo>
                  <a:cubicBezTo>
                    <a:pt x="666" y="310"/>
                    <a:pt x="670" y="316"/>
                    <a:pt x="671" y="324"/>
                  </a:cubicBezTo>
                  <a:cubicBezTo>
                    <a:pt x="689" y="324"/>
                    <a:pt x="689" y="324"/>
                    <a:pt x="689" y="324"/>
                  </a:cubicBezTo>
                  <a:cubicBezTo>
                    <a:pt x="689" y="327"/>
                    <a:pt x="691" y="333"/>
                    <a:pt x="693" y="333"/>
                  </a:cubicBezTo>
                  <a:cubicBezTo>
                    <a:pt x="696" y="333"/>
                    <a:pt x="699" y="328"/>
                    <a:pt x="702" y="324"/>
                  </a:cubicBezTo>
                  <a:cubicBezTo>
                    <a:pt x="709" y="311"/>
                    <a:pt x="718" y="294"/>
                    <a:pt x="730" y="294"/>
                  </a:cubicBezTo>
                  <a:cubicBezTo>
                    <a:pt x="744" y="294"/>
                    <a:pt x="771" y="309"/>
                    <a:pt x="781" y="316"/>
                  </a:cubicBezTo>
                  <a:cubicBezTo>
                    <a:pt x="787" y="320"/>
                    <a:pt x="794" y="318"/>
                    <a:pt x="795" y="324"/>
                  </a:cubicBezTo>
                  <a:cubicBezTo>
                    <a:pt x="798" y="332"/>
                    <a:pt x="797" y="337"/>
                    <a:pt x="797" y="344"/>
                  </a:cubicBezTo>
                  <a:cubicBezTo>
                    <a:pt x="802" y="344"/>
                    <a:pt x="802" y="344"/>
                    <a:pt x="802" y="344"/>
                  </a:cubicBezTo>
                  <a:cubicBezTo>
                    <a:pt x="809" y="341"/>
                    <a:pt x="812" y="336"/>
                    <a:pt x="819" y="336"/>
                  </a:cubicBezTo>
                  <a:cubicBezTo>
                    <a:pt x="835" y="336"/>
                    <a:pt x="838" y="348"/>
                    <a:pt x="853" y="348"/>
                  </a:cubicBezTo>
                  <a:cubicBezTo>
                    <a:pt x="882" y="344"/>
                    <a:pt x="882" y="344"/>
                    <a:pt x="882" y="344"/>
                  </a:cubicBezTo>
                  <a:cubicBezTo>
                    <a:pt x="896" y="347"/>
                    <a:pt x="909" y="353"/>
                    <a:pt x="917" y="357"/>
                  </a:cubicBezTo>
                  <a:cubicBezTo>
                    <a:pt x="924" y="369"/>
                    <a:pt x="948" y="391"/>
                    <a:pt x="960" y="395"/>
                  </a:cubicBezTo>
                  <a:cubicBezTo>
                    <a:pt x="970" y="398"/>
                    <a:pt x="977" y="394"/>
                    <a:pt x="988" y="397"/>
                  </a:cubicBezTo>
                  <a:cubicBezTo>
                    <a:pt x="1003" y="402"/>
                    <a:pt x="1007" y="418"/>
                    <a:pt x="1007" y="435"/>
                  </a:cubicBezTo>
                  <a:cubicBezTo>
                    <a:pt x="1007" y="494"/>
                    <a:pt x="976" y="509"/>
                    <a:pt x="956" y="542"/>
                  </a:cubicBezTo>
                  <a:cubicBezTo>
                    <a:pt x="951" y="549"/>
                    <a:pt x="948" y="551"/>
                    <a:pt x="943" y="558"/>
                  </a:cubicBezTo>
                  <a:cubicBezTo>
                    <a:pt x="936" y="570"/>
                    <a:pt x="927" y="572"/>
                    <a:pt x="920" y="580"/>
                  </a:cubicBezTo>
                  <a:cubicBezTo>
                    <a:pt x="908" y="592"/>
                    <a:pt x="920" y="617"/>
                    <a:pt x="920" y="636"/>
                  </a:cubicBezTo>
                  <a:cubicBezTo>
                    <a:pt x="920" y="651"/>
                    <a:pt x="914" y="664"/>
                    <a:pt x="914" y="674"/>
                  </a:cubicBezTo>
                  <a:cubicBezTo>
                    <a:pt x="914" y="678"/>
                    <a:pt x="911" y="681"/>
                    <a:pt x="911" y="684"/>
                  </a:cubicBezTo>
                  <a:cubicBezTo>
                    <a:pt x="908" y="688"/>
                    <a:pt x="901" y="696"/>
                    <a:pt x="901" y="702"/>
                  </a:cubicBezTo>
                  <a:cubicBezTo>
                    <a:pt x="901" y="710"/>
                    <a:pt x="898" y="726"/>
                    <a:pt x="897" y="729"/>
                  </a:cubicBezTo>
                  <a:cubicBezTo>
                    <a:pt x="886" y="747"/>
                    <a:pt x="882" y="755"/>
                    <a:pt x="870" y="771"/>
                  </a:cubicBezTo>
                  <a:cubicBezTo>
                    <a:pt x="867" y="776"/>
                    <a:pt x="868" y="786"/>
                    <a:pt x="867" y="789"/>
                  </a:cubicBezTo>
                  <a:cubicBezTo>
                    <a:pt x="862" y="798"/>
                    <a:pt x="846" y="809"/>
                    <a:pt x="833" y="809"/>
                  </a:cubicBezTo>
                  <a:cubicBezTo>
                    <a:pt x="819" y="809"/>
                    <a:pt x="808" y="809"/>
                    <a:pt x="796" y="814"/>
                  </a:cubicBezTo>
                  <a:cubicBezTo>
                    <a:pt x="792" y="817"/>
                    <a:pt x="791" y="820"/>
                    <a:pt x="789" y="823"/>
                  </a:cubicBezTo>
                  <a:cubicBezTo>
                    <a:pt x="770" y="842"/>
                    <a:pt x="752" y="831"/>
                    <a:pt x="738" y="853"/>
                  </a:cubicBezTo>
                  <a:cubicBezTo>
                    <a:pt x="732" y="863"/>
                    <a:pt x="722" y="863"/>
                    <a:pt x="716" y="870"/>
                  </a:cubicBezTo>
                  <a:cubicBezTo>
                    <a:pt x="706" y="880"/>
                    <a:pt x="708" y="891"/>
                    <a:pt x="708" y="906"/>
                  </a:cubicBezTo>
                  <a:cubicBezTo>
                    <a:pt x="708" y="944"/>
                    <a:pt x="708" y="944"/>
                    <a:pt x="708" y="944"/>
                  </a:cubicBezTo>
                  <a:cubicBezTo>
                    <a:pt x="692" y="952"/>
                    <a:pt x="685" y="965"/>
                    <a:pt x="677" y="982"/>
                  </a:cubicBezTo>
                  <a:cubicBezTo>
                    <a:pt x="677" y="981"/>
                    <a:pt x="677" y="981"/>
                    <a:pt x="677" y="981"/>
                  </a:cubicBezTo>
                  <a:cubicBezTo>
                    <a:pt x="672" y="991"/>
                    <a:pt x="673" y="997"/>
                    <a:pt x="667" y="1007"/>
                  </a:cubicBezTo>
                  <a:cubicBezTo>
                    <a:pt x="653" y="1029"/>
                    <a:pt x="638" y="1031"/>
                    <a:pt x="625" y="1052"/>
                  </a:cubicBezTo>
                  <a:cubicBezTo>
                    <a:pt x="610" y="1076"/>
                    <a:pt x="604" y="1115"/>
                    <a:pt x="569" y="1115"/>
                  </a:cubicBezTo>
                  <a:cubicBezTo>
                    <a:pt x="557" y="1115"/>
                    <a:pt x="540" y="1107"/>
                    <a:pt x="535" y="1107"/>
                  </a:cubicBezTo>
                  <a:cubicBezTo>
                    <a:pt x="524" y="1107"/>
                    <a:pt x="514" y="1097"/>
                    <a:pt x="503" y="1097"/>
                  </a:cubicBezTo>
                  <a:cubicBezTo>
                    <a:pt x="501" y="1097"/>
                    <a:pt x="497" y="1099"/>
                    <a:pt x="497" y="1101"/>
                  </a:cubicBezTo>
                  <a:cubicBezTo>
                    <a:pt x="497" y="1108"/>
                    <a:pt x="508" y="1112"/>
                    <a:pt x="511" y="1115"/>
                  </a:cubicBezTo>
                  <a:cubicBezTo>
                    <a:pt x="517" y="1121"/>
                    <a:pt x="517" y="1130"/>
                    <a:pt x="520" y="1139"/>
                  </a:cubicBezTo>
                  <a:cubicBezTo>
                    <a:pt x="522" y="1148"/>
                    <a:pt x="534" y="1148"/>
                    <a:pt x="534" y="1157"/>
                  </a:cubicBezTo>
                  <a:cubicBezTo>
                    <a:pt x="534" y="1166"/>
                    <a:pt x="534" y="1172"/>
                    <a:pt x="530" y="1178"/>
                  </a:cubicBezTo>
                  <a:cubicBezTo>
                    <a:pt x="524" y="1189"/>
                    <a:pt x="518" y="1194"/>
                    <a:pt x="511" y="1202"/>
                  </a:cubicBezTo>
                  <a:cubicBezTo>
                    <a:pt x="498" y="1216"/>
                    <a:pt x="482" y="1212"/>
                    <a:pt x="464" y="1218"/>
                  </a:cubicBezTo>
                  <a:cubicBezTo>
                    <a:pt x="452" y="1222"/>
                    <a:pt x="427" y="1213"/>
                    <a:pt x="420" y="1220"/>
                  </a:cubicBezTo>
                  <a:cubicBezTo>
                    <a:pt x="410" y="1231"/>
                    <a:pt x="418" y="1255"/>
                    <a:pt x="412" y="1266"/>
                  </a:cubicBezTo>
                  <a:cubicBezTo>
                    <a:pt x="412" y="1264"/>
                    <a:pt x="412" y="1264"/>
                    <a:pt x="412" y="1264"/>
                  </a:cubicBezTo>
                  <a:cubicBezTo>
                    <a:pt x="412" y="1266"/>
                    <a:pt x="412" y="1271"/>
                    <a:pt x="412" y="1274"/>
                  </a:cubicBezTo>
                  <a:cubicBezTo>
                    <a:pt x="412" y="1278"/>
                    <a:pt x="400" y="1283"/>
                    <a:pt x="395" y="1283"/>
                  </a:cubicBezTo>
                  <a:cubicBezTo>
                    <a:pt x="379" y="1283"/>
                    <a:pt x="376" y="1272"/>
                    <a:pt x="361" y="1272"/>
                  </a:cubicBezTo>
                  <a:cubicBezTo>
                    <a:pt x="355" y="1272"/>
                    <a:pt x="353" y="1278"/>
                    <a:pt x="353" y="1282"/>
                  </a:cubicBezTo>
                  <a:cubicBezTo>
                    <a:pt x="353" y="1293"/>
                    <a:pt x="362" y="1313"/>
                    <a:pt x="369" y="1313"/>
                  </a:cubicBezTo>
                  <a:cubicBezTo>
                    <a:pt x="373" y="1313"/>
                    <a:pt x="377" y="1309"/>
                    <a:pt x="380" y="1308"/>
                  </a:cubicBezTo>
                  <a:cubicBezTo>
                    <a:pt x="383" y="1311"/>
                    <a:pt x="386" y="1312"/>
                    <a:pt x="386" y="1316"/>
                  </a:cubicBezTo>
                  <a:cubicBezTo>
                    <a:pt x="386" y="1321"/>
                    <a:pt x="380" y="1326"/>
                    <a:pt x="379" y="1326"/>
                  </a:cubicBezTo>
                  <a:cubicBezTo>
                    <a:pt x="370" y="1326"/>
                    <a:pt x="367" y="1319"/>
                    <a:pt x="359" y="1319"/>
                  </a:cubicBezTo>
                  <a:cubicBezTo>
                    <a:pt x="359" y="1328"/>
                    <a:pt x="364" y="1329"/>
                    <a:pt x="368" y="1331"/>
                  </a:cubicBezTo>
                  <a:cubicBezTo>
                    <a:pt x="354" y="1345"/>
                    <a:pt x="354" y="1359"/>
                    <a:pt x="349" y="1379"/>
                  </a:cubicBezTo>
                  <a:cubicBezTo>
                    <a:pt x="348" y="1388"/>
                    <a:pt x="334" y="1389"/>
                    <a:pt x="329" y="1390"/>
                  </a:cubicBezTo>
                  <a:cubicBezTo>
                    <a:pt x="317" y="1393"/>
                    <a:pt x="306" y="1404"/>
                    <a:pt x="306" y="1418"/>
                  </a:cubicBezTo>
                  <a:cubicBezTo>
                    <a:pt x="306" y="1449"/>
                    <a:pt x="340" y="1437"/>
                    <a:pt x="340" y="1462"/>
                  </a:cubicBezTo>
                  <a:cubicBezTo>
                    <a:pt x="340" y="1484"/>
                    <a:pt x="321" y="1487"/>
                    <a:pt x="311" y="1498"/>
                  </a:cubicBezTo>
                  <a:cubicBezTo>
                    <a:pt x="305" y="1504"/>
                    <a:pt x="307" y="1514"/>
                    <a:pt x="302" y="1525"/>
                  </a:cubicBezTo>
                  <a:cubicBezTo>
                    <a:pt x="297" y="1536"/>
                    <a:pt x="285" y="1531"/>
                    <a:pt x="278" y="1538"/>
                  </a:cubicBezTo>
                  <a:cubicBezTo>
                    <a:pt x="269" y="1548"/>
                    <a:pt x="265" y="1559"/>
                    <a:pt x="265" y="1574"/>
                  </a:cubicBezTo>
                  <a:cubicBezTo>
                    <a:pt x="265" y="1582"/>
                    <a:pt x="272" y="1592"/>
                    <a:pt x="277" y="1592"/>
                  </a:cubicBezTo>
                  <a:cubicBezTo>
                    <a:pt x="290" y="1600"/>
                    <a:pt x="290" y="1637"/>
                    <a:pt x="299" y="1647"/>
                  </a:cubicBezTo>
                  <a:cubicBezTo>
                    <a:pt x="316" y="1665"/>
                    <a:pt x="336" y="1672"/>
                    <a:pt x="357" y="1682"/>
                  </a:cubicBezTo>
                  <a:cubicBezTo>
                    <a:pt x="354" y="1687"/>
                    <a:pt x="349" y="1685"/>
                    <a:pt x="345" y="1685"/>
                  </a:cubicBezTo>
                  <a:cubicBezTo>
                    <a:pt x="333" y="1685"/>
                    <a:pt x="315" y="1700"/>
                    <a:pt x="308" y="1700"/>
                  </a:cubicBezTo>
                  <a:cubicBezTo>
                    <a:pt x="302" y="1700"/>
                    <a:pt x="303" y="1700"/>
                    <a:pt x="299" y="1700"/>
                  </a:cubicBezTo>
                  <a:cubicBezTo>
                    <a:pt x="297" y="1700"/>
                    <a:pt x="294" y="1703"/>
                    <a:pt x="292" y="1703"/>
                  </a:cubicBezTo>
                  <a:cubicBezTo>
                    <a:pt x="284" y="1703"/>
                    <a:pt x="278" y="1703"/>
                    <a:pt x="271" y="1703"/>
                  </a:cubicBezTo>
                  <a:cubicBezTo>
                    <a:pt x="253" y="1703"/>
                    <a:pt x="259" y="1681"/>
                    <a:pt x="247" y="1677"/>
                  </a:cubicBezTo>
                  <a:cubicBezTo>
                    <a:pt x="236" y="1673"/>
                    <a:pt x="219" y="1673"/>
                    <a:pt x="219" y="1659"/>
                  </a:cubicBezTo>
                  <a:cubicBezTo>
                    <a:pt x="213" y="1659"/>
                    <a:pt x="210" y="1659"/>
                    <a:pt x="205" y="1659"/>
                  </a:cubicBezTo>
                  <a:cubicBezTo>
                    <a:pt x="199" y="1659"/>
                    <a:pt x="197" y="1653"/>
                    <a:pt x="196" y="1649"/>
                  </a:cubicBezTo>
                  <a:cubicBezTo>
                    <a:pt x="175" y="1649"/>
                    <a:pt x="169" y="1638"/>
                    <a:pt x="159" y="1627"/>
                  </a:cubicBezTo>
                  <a:cubicBezTo>
                    <a:pt x="157" y="1625"/>
                    <a:pt x="152" y="1621"/>
                    <a:pt x="152" y="1619"/>
                  </a:cubicBezTo>
                  <a:cubicBezTo>
                    <a:pt x="152" y="1612"/>
                    <a:pt x="166" y="1613"/>
                    <a:pt x="167" y="1606"/>
                  </a:cubicBezTo>
                  <a:cubicBezTo>
                    <a:pt x="165" y="1605"/>
                    <a:pt x="163" y="1604"/>
                    <a:pt x="161" y="1602"/>
                  </a:cubicBezTo>
                  <a:cubicBezTo>
                    <a:pt x="163" y="1598"/>
                    <a:pt x="166" y="1593"/>
                    <a:pt x="166" y="1588"/>
                  </a:cubicBezTo>
                  <a:cubicBezTo>
                    <a:pt x="166" y="1569"/>
                    <a:pt x="146" y="1573"/>
                    <a:pt x="146" y="1556"/>
                  </a:cubicBezTo>
                  <a:cubicBezTo>
                    <a:pt x="146" y="1550"/>
                    <a:pt x="146" y="1548"/>
                    <a:pt x="146" y="1545"/>
                  </a:cubicBezTo>
                  <a:cubicBezTo>
                    <a:pt x="146" y="1527"/>
                    <a:pt x="134" y="1499"/>
                    <a:pt x="134" y="1486"/>
                  </a:cubicBezTo>
                  <a:cubicBezTo>
                    <a:pt x="134" y="1472"/>
                    <a:pt x="152" y="1466"/>
                    <a:pt x="152" y="1453"/>
                  </a:cubicBezTo>
                  <a:cubicBezTo>
                    <a:pt x="152" y="1447"/>
                    <a:pt x="143" y="1434"/>
                    <a:pt x="141" y="1425"/>
                  </a:cubicBezTo>
                  <a:cubicBezTo>
                    <a:pt x="141" y="1418"/>
                    <a:pt x="141" y="1418"/>
                    <a:pt x="141" y="1418"/>
                  </a:cubicBezTo>
                  <a:cubicBezTo>
                    <a:pt x="142" y="1418"/>
                    <a:pt x="142" y="1418"/>
                    <a:pt x="142" y="1418"/>
                  </a:cubicBezTo>
                  <a:cubicBezTo>
                    <a:pt x="142" y="1413"/>
                    <a:pt x="145" y="1409"/>
                    <a:pt x="149" y="1409"/>
                  </a:cubicBezTo>
                  <a:cubicBezTo>
                    <a:pt x="162" y="1409"/>
                    <a:pt x="157" y="1423"/>
                    <a:pt x="168" y="1423"/>
                  </a:cubicBezTo>
                  <a:cubicBezTo>
                    <a:pt x="193" y="1305"/>
                    <a:pt x="193" y="1305"/>
                    <a:pt x="193" y="1305"/>
                  </a:cubicBezTo>
                  <a:cubicBezTo>
                    <a:pt x="193" y="1293"/>
                    <a:pt x="193" y="1293"/>
                    <a:pt x="193" y="1293"/>
                  </a:cubicBezTo>
                  <a:cubicBezTo>
                    <a:pt x="191" y="1293"/>
                    <a:pt x="189" y="1293"/>
                    <a:pt x="187" y="1293"/>
                  </a:cubicBezTo>
                  <a:cubicBezTo>
                    <a:pt x="181" y="1296"/>
                    <a:pt x="180" y="1302"/>
                    <a:pt x="175" y="1302"/>
                  </a:cubicBezTo>
                  <a:cubicBezTo>
                    <a:pt x="169" y="1302"/>
                    <a:pt x="165" y="1284"/>
                    <a:pt x="165" y="1275"/>
                  </a:cubicBezTo>
                  <a:cubicBezTo>
                    <a:pt x="165" y="1260"/>
                    <a:pt x="170" y="1254"/>
                    <a:pt x="172" y="1239"/>
                  </a:cubicBezTo>
                  <a:cubicBezTo>
                    <a:pt x="177" y="1239"/>
                    <a:pt x="180" y="1237"/>
                    <a:pt x="180" y="1235"/>
                  </a:cubicBezTo>
                  <a:cubicBezTo>
                    <a:pt x="180" y="1230"/>
                    <a:pt x="175" y="1226"/>
                    <a:pt x="175" y="1226"/>
                  </a:cubicBezTo>
                  <a:cubicBezTo>
                    <a:pt x="172" y="1226"/>
                    <a:pt x="171" y="1204"/>
                    <a:pt x="171" y="1198"/>
                  </a:cubicBezTo>
                  <a:cubicBezTo>
                    <a:pt x="171" y="1180"/>
                    <a:pt x="182" y="1162"/>
                    <a:pt x="189" y="1150"/>
                  </a:cubicBezTo>
                  <a:cubicBezTo>
                    <a:pt x="192" y="1145"/>
                    <a:pt x="193" y="1134"/>
                    <a:pt x="197" y="1128"/>
                  </a:cubicBezTo>
                  <a:cubicBezTo>
                    <a:pt x="199" y="1125"/>
                    <a:pt x="203" y="1126"/>
                    <a:pt x="204" y="1123"/>
                  </a:cubicBezTo>
                  <a:cubicBezTo>
                    <a:pt x="209" y="1104"/>
                    <a:pt x="209" y="1091"/>
                    <a:pt x="214" y="1072"/>
                  </a:cubicBezTo>
                  <a:cubicBezTo>
                    <a:pt x="213" y="1012"/>
                    <a:pt x="213" y="1012"/>
                    <a:pt x="213" y="1012"/>
                  </a:cubicBezTo>
                  <a:cubicBezTo>
                    <a:pt x="208" y="998"/>
                    <a:pt x="217" y="987"/>
                    <a:pt x="217" y="974"/>
                  </a:cubicBezTo>
                  <a:cubicBezTo>
                    <a:pt x="217" y="944"/>
                    <a:pt x="234" y="924"/>
                    <a:pt x="234" y="897"/>
                  </a:cubicBezTo>
                  <a:cubicBezTo>
                    <a:pt x="234" y="894"/>
                    <a:pt x="234" y="892"/>
                    <a:pt x="234" y="890"/>
                  </a:cubicBezTo>
                  <a:cubicBezTo>
                    <a:pt x="234" y="884"/>
                    <a:pt x="238" y="870"/>
                    <a:pt x="240" y="862"/>
                  </a:cubicBezTo>
                  <a:cubicBezTo>
                    <a:pt x="240" y="837"/>
                    <a:pt x="240" y="837"/>
                    <a:pt x="240" y="827"/>
                  </a:cubicBezTo>
                  <a:cubicBezTo>
                    <a:pt x="240" y="816"/>
                    <a:pt x="246" y="794"/>
                    <a:pt x="246" y="782"/>
                  </a:cubicBezTo>
                  <a:cubicBezTo>
                    <a:pt x="246" y="774"/>
                    <a:pt x="243" y="727"/>
                    <a:pt x="240" y="718"/>
                  </a:cubicBezTo>
                  <a:cubicBezTo>
                    <a:pt x="233" y="699"/>
                    <a:pt x="221" y="687"/>
                    <a:pt x="208" y="680"/>
                  </a:cubicBezTo>
                  <a:cubicBezTo>
                    <a:pt x="196" y="674"/>
                    <a:pt x="188" y="676"/>
                    <a:pt x="180" y="667"/>
                  </a:cubicBezTo>
                  <a:cubicBezTo>
                    <a:pt x="171" y="658"/>
                    <a:pt x="166" y="654"/>
                    <a:pt x="155" y="651"/>
                  </a:cubicBezTo>
                  <a:cubicBezTo>
                    <a:pt x="134" y="644"/>
                    <a:pt x="124" y="633"/>
                    <a:pt x="110" y="619"/>
                  </a:cubicBezTo>
                  <a:cubicBezTo>
                    <a:pt x="104" y="612"/>
                    <a:pt x="107" y="603"/>
                    <a:pt x="107" y="594"/>
                  </a:cubicBezTo>
                  <a:cubicBezTo>
                    <a:pt x="107" y="581"/>
                    <a:pt x="96" y="575"/>
                    <a:pt x="93" y="564"/>
                  </a:cubicBezTo>
                  <a:cubicBezTo>
                    <a:pt x="87" y="545"/>
                    <a:pt x="71" y="530"/>
                    <a:pt x="66" y="513"/>
                  </a:cubicBezTo>
                  <a:cubicBezTo>
                    <a:pt x="61" y="495"/>
                    <a:pt x="56" y="484"/>
                    <a:pt x="49" y="469"/>
                  </a:cubicBezTo>
                  <a:cubicBezTo>
                    <a:pt x="47" y="464"/>
                    <a:pt x="42" y="466"/>
                    <a:pt x="40" y="464"/>
                  </a:cubicBezTo>
                  <a:cubicBezTo>
                    <a:pt x="34" y="458"/>
                    <a:pt x="33" y="447"/>
                    <a:pt x="30" y="441"/>
                  </a:cubicBezTo>
                  <a:cubicBezTo>
                    <a:pt x="28" y="436"/>
                    <a:pt x="22" y="438"/>
                    <a:pt x="19" y="435"/>
                  </a:cubicBezTo>
                  <a:cubicBezTo>
                    <a:pt x="11" y="426"/>
                    <a:pt x="0" y="410"/>
                    <a:pt x="0" y="396"/>
                  </a:cubicBezTo>
                  <a:cubicBezTo>
                    <a:pt x="0" y="386"/>
                    <a:pt x="6" y="375"/>
                    <a:pt x="9" y="372"/>
                  </a:cubicBezTo>
                  <a:cubicBezTo>
                    <a:pt x="15" y="360"/>
                    <a:pt x="29" y="357"/>
                    <a:pt x="32" y="344"/>
                  </a:cubicBezTo>
                  <a:cubicBezTo>
                    <a:pt x="25" y="340"/>
                    <a:pt x="26" y="343"/>
                    <a:pt x="21" y="343"/>
                  </a:cubicBezTo>
                  <a:cubicBezTo>
                    <a:pt x="10" y="343"/>
                    <a:pt x="9" y="328"/>
                    <a:pt x="9" y="316"/>
                  </a:cubicBezTo>
                  <a:cubicBezTo>
                    <a:pt x="9" y="298"/>
                    <a:pt x="28" y="301"/>
                    <a:pt x="24" y="266"/>
                  </a:cubicBezTo>
                  <a:cubicBezTo>
                    <a:pt x="45" y="266"/>
                    <a:pt x="50" y="245"/>
                    <a:pt x="56" y="232"/>
                  </a:cubicBezTo>
                  <a:cubicBezTo>
                    <a:pt x="65" y="215"/>
                    <a:pt x="84" y="220"/>
                    <a:pt x="89" y="199"/>
                  </a:cubicBezTo>
                  <a:cubicBezTo>
                    <a:pt x="85" y="197"/>
                    <a:pt x="81" y="193"/>
                    <a:pt x="81" y="191"/>
                  </a:cubicBezTo>
                  <a:cubicBezTo>
                    <a:pt x="84" y="185"/>
                    <a:pt x="84" y="185"/>
                    <a:pt x="84" y="185"/>
                  </a:cubicBezTo>
                  <a:close/>
                </a:path>
              </a:pathLst>
            </a:custGeom>
            <a:solidFill>
              <a:schemeClr val="accent6"/>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1" name="Freeform 110"/>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2" name="Freeform 111"/>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3" name="Freeform 112"/>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4" name="Freeform 113"/>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5" name="Freeform 114"/>
            <p:cNvSpPr>
              <a:spLocks/>
            </p:cNvSpPr>
            <p:nvPr/>
          </p:nvSpPr>
          <p:spPr bwMode="auto">
            <a:xfrm>
              <a:off x="2745103" y="2834001"/>
              <a:ext cx="1426369" cy="73460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6" name="Freeform 115"/>
            <p:cNvSpPr>
              <a:spLocks/>
            </p:cNvSpPr>
            <p:nvPr/>
          </p:nvSpPr>
          <p:spPr bwMode="auto">
            <a:xfrm>
              <a:off x="2345658" y="1937173"/>
              <a:ext cx="2102824" cy="1140166"/>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7" name="Freeform 116"/>
            <p:cNvSpPr>
              <a:spLocks/>
            </p:cNvSpPr>
            <p:nvPr/>
          </p:nvSpPr>
          <p:spPr bwMode="auto">
            <a:xfrm>
              <a:off x="1689100" y="1967781"/>
              <a:ext cx="921324" cy="705526"/>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8" name="Freeform 117"/>
            <p:cNvSpPr>
              <a:spLocks/>
            </p:cNvSpPr>
            <p:nvPr/>
          </p:nvSpPr>
          <p:spPr bwMode="auto">
            <a:xfrm>
              <a:off x="2518598" y="2590664"/>
              <a:ext cx="42852" cy="58156"/>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29" name="Freeform 118"/>
            <p:cNvSpPr>
              <a:spLocks/>
            </p:cNvSpPr>
            <p:nvPr/>
          </p:nvSpPr>
          <p:spPr bwMode="auto">
            <a:xfrm>
              <a:off x="2454320" y="2520264"/>
              <a:ext cx="45913" cy="73460"/>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0" name="Freeform 119"/>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1" name="Freeform 120"/>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2" name="Freeform 121"/>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3" name="Freeform 122"/>
            <p:cNvSpPr>
              <a:spLocks/>
            </p:cNvSpPr>
            <p:nvPr/>
          </p:nvSpPr>
          <p:spPr bwMode="auto">
            <a:xfrm>
              <a:off x="2864477" y="1719852"/>
              <a:ext cx="41322" cy="33669"/>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4" name="Freeform 123"/>
            <p:cNvSpPr>
              <a:spLocks/>
            </p:cNvSpPr>
            <p:nvPr/>
          </p:nvSpPr>
          <p:spPr bwMode="auto">
            <a:xfrm>
              <a:off x="2976199" y="1675470"/>
              <a:ext cx="29078" cy="1224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5" name="Freeform 124"/>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6" name="Freeform 125"/>
            <p:cNvSpPr>
              <a:spLocks/>
            </p:cNvSpPr>
            <p:nvPr/>
          </p:nvSpPr>
          <p:spPr bwMode="auto">
            <a:xfrm>
              <a:off x="3009869" y="1569871"/>
              <a:ext cx="99479" cy="32139"/>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7" name="Freeform 126"/>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8" name="Freeform 127"/>
            <p:cNvSpPr>
              <a:spLocks/>
            </p:cNvSpPr>
            <p:nvPr/>
          </p:nvSpPr>
          <p:spPr bwMode="auto">
            <a:xfrm>
              <a:off x="2971608" y="1598949"/>
              <a:ext cx="29078" cy="36730"/>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39" name="Freeform 128"/>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0" name="Freeform 129"/>
            <p:cNvSpPr>
              <a:spLocks/>
            </p:cNvSpPr>
            <p:nvPr/>
          </p:nvSpPr>
          <p:spPr bwMode="auto">
            <a:xfrm>
              <a:off x="3237905" y="1686183"/>
              <a:ext cx="165287" cy="91825"/>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1" name="Freeform 130"/>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2" name="Freeform 131"/>
            <p:cNvSpPr>
              <a:spLocks/>
            </p:cNvSpPr>
            <p:nvPr/>
          </p:nvSpPr>
          <p:spPr bwMode="auto">
            <a:xfrm>
              <a:off x="3456757" y="1819330"/>
              <a:ext cx="127026" cy="108660"/>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3" name="Freeform 132"/>
            <p:cNvSpPr>
              <a:spLocks/>
            </p:cNvSpPr>
            <p:nvPr/>
          </p:nvSpPr>
          <p:spPr bwMode="auto">
            <a:xfrm>
              <a:off x="3196583" y="1626496"/>
              <a:ext cx="42852" cy="35200"/>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4" name="Freeform 133"/>
            <p:cNvSpPr>
              <a:spLocks/>
            </p:cNvSpPr>
            <p:nvPr/>
          </p:nvSpPr>
          <p:spPr bwMode="auto">
            <a:xfrm>
              <a:off x="3221070" y="1748930"/>
              <a:ext cx="32139" cy="24487"/>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5" name="Freeform 134"/>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6" name="Freeform 135"/>
            <p:cNvSpPr>
              <a:spLocks/>
            </p:cNvSpPr>
            <p:nvPr/>
          </p:nvSpPr>
          <p:spPr bwMode="auto">
            <a:xfrm>
              <a:off x="3271574" y="1612723"/>
              <a:ext cx="42852" cy="13774"/>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7" name="Freeform 136"/>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8" name="Freeform 137"/>
            <p:cNvSpPr>
              <a:spLocks/>
            </p:cNvSpPr>
            <p:nvPr/>
          </p:nvSpPr>
          <p:spPr bwMode="auto">
            <a:xfrm>
              <a:off x="3433801" y="1739748"/>
              <a:ext cx="73461" cy="59687"/>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49" name="Freeform 138"/>
            <p:cNvSpPr>
              <a:spLocks/>
            </p:cNvSpPr>
            <p:nvPr/>
          </p:nvSpPr>
          <p:spPr bwMode="auto">
            <a:xfrm>
              <a:off x="3442983" y="1626496"/>
              <a:ext cx="68870" cy="19896"/>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0" name="Freeform 139"/>
            <p:cNvSpPr>
              <a:spLocks/>
            </p:cNvSpPr>
            <p:nvPr/>
          </p:nvSpPr>
          <p:spPr bwMode="auto">
            <a:xfrm>
              <a:off x="3390949" y="1557627"/>
              <a:ext cx="81113" cy="68869"/>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1" name="Freeform 140"/>
            <p:cNvSpPr>
              <a:spLocks/>
            </p:cNvSpPr>
            <p:nvPr/>
          </p:nvSpPr>
          <p:spPr bwMode="auto">
            <a:xfrm>
              <a:off x="3361870" y="1496410"/>
              <a:ext cx="29078" cy="1836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2" name="Freeform 141"/>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3" name="Freeform 142"/>
            <p:cNvSpPr>
              <a:spLocks/>
            </p:cNvSpPr>
            <p:nvPr/>
          </p:nvSpPr>
          <p:spPr bwMode="auto">
            <a:xfrm>
              <a:off x="3664897" y="2208058"/>
              <a:ext cx="174470" cy="116312"/>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4" name="Freeform 143"/>
            <p:cNvSpPr>
              <a:spLocks/>
            </p:cNvSpPr>
            <p:nvPr/>
          </p:nvSpPr>
          <p:spPr bwMode="auto">
            <a:xfrm>
              <a:off x="3914359" y="2093276"/>
              <a:ext cx="53565" cy="56626"/>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5" name="Freeform 144"/>
            <p:cNvSpPr>
              <a:spLocks/>
            </p:cNvSpPr>
            <p:nvPr/>
          </p:nvSpPr>
          <p:spPr bwMode="auto">
            <a:xfrm>
              <a:off x="3753663" y="2330492"/>
              <a:ext cx="42852" cy="35200"/>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6" name="Freeform 145"/>
            <p:cNvSpPr>
              <a:spLocks/>
            </p:cNvSpPr>
            <p:nvPr/>
          </p:nvSpPr>
          <p:spPr bwMode="auto">
            <a:xfrm>
              <a:off x="3822532" y="1840756"/>
              <a:ext cx="116313" cy="52034"/>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7" name="Freeform 146"/>
            <p:cNvSpPr>
              <a:spLocks/>
            </p:cNvSpPr>
            <p:nvPr/>
          </p:nvSpPr>
          <p:spPr bwMode="auto">
            <a:xfrm>
              <a:off x="3833245" y="2353448"/>
              <a:ext cx="27548" cy="30608"/>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8" name="Freeform 147"/>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59" name="Freeform 148"/>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0" name="Freeform 149"/>
            <p:cNvSpPr>
              <a:spLocks/>
            </p:cNvSpPr>
            <p:nvPr/>
          </p:nvSpPr>
          <p:spPr bwMode="auto">
            <a:xfrm>
              <a:off x="3592967" y="1837695"/>
              <a:ext cx="711654" cy="540240"/>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1" name="Freeform 150"/>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2" name="Freeform 151"/>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3" name="Freeform 152"/>
            <p:cNvSpPr>
              <a:spLocks/>
            </p:cNvSpPr>
            <p:nvPr/>
          </p:nvSpPr>
          <p:spPr bwMode="auto">
            <a:xfrm>
              <a:off x="3550114" y="1297455"/>
              <a:ext cx="759098" cy="417806"/>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4" name="Freeform 153"/>
            <p:cNvSpPr>
              <a:spLocks/>
            </p:cNvSpPr>
            <p:nvPr/>
          </p:nvSpPr>
          <p:spPr bwMode="auto">
            <a:xfrm>
              <a:off x="4026081" y="1257664"/>
              <a:ext cx="1486057" cy="1186079"/>
            </a:xfrm>
            <a:custGeom>
              <a:avLst/>
              <a:gdLst>
                <a:gd name="T0" fmla="*/ 481 w 1299"/>
                <a:gd name="T1" fmla="*/ 670 h 1036"/>
                <a:gd name="T2" fmla="*/ 458 w 1299"/>
                <a:gd name="T3" fmla="*/ 648 h 1036"/>
                <a:gd name="T4" fmla="*/ 392 w 1299"/>
                <a:gd name="T5" fmla="*/ 604 h 1036"/>
                <a:gd name="T6" fmla="*/ 369 w 1299"/>
                <a:gd name="T7" fmla="*/ 543 h 1036"/>
                <a:gd name="T8" fmla="*/ 187 w 1299"/>
                <a:gd name="T9" fmla="*/ 393 h 1036"/>
                <a:gd name="T10" fmla="*/ 125 w 1299"/>
                <a:gd name="T11" fmla="*/ 400 h 1036"/>
                <a:gd name="T12" fmla="*/ 74 w 1299"/>
                <a:gd name="T13" fmla="*/ 390 h 1036"/>
                <a:gd name="T14" fmla="*/ 32 w 1299"/>
                <a:gd name="T15" fmla="*/ 364 h 1036"/>
                <a:gd name="T16" fmla="*/ 87 w 1299"/>
                <a:gd name="T17" fmla="*/ 342 h 1036"/>
                <a:gd name="T18" fmla="*/ 110 w 1299"/>
                <a:gd name="T19" fmla="*/ 324 h 1036"/>
                <a:gd name="T20" fmla="*/ 0 w 1299"/>
                <a:gd name="T21" fmla="*/ 298 h 1036"/>
                <a:gd name="T22" fmla="*/ 144 w 1299"/>
                <a:gd name="T23" fmla="*/ 253 h 1036"/>
                <a:gd name="T24" fmla="*/ 123 w 1299"/>
                <a:gd name="T25" fmla="*/ 183 h 1036"/>
                <a:gd name="T26" fmla="*/ 248 w 1299"/>
                <a:gd name="T27" fmla="*/ 105 h 1036"/>
                <a:gd name="T28" fmla="*/ 407 w 1299"/>
                <a:gd name="T29" fmla="*/ 99 h 1036"/>
                <a:gd name="T30" fmla="*/ 447 w 1299"/>
                <a:gd name="T31" fmla="*/ 95 h 1036"/>
                <a:gd name="T32" fmla="*/ 471 w 1299"/>
                <a:gd name="T33" fmla="*/ 67 h 1036"/>
                <a:gd name="T34" fmla="*/ 530 w 1299"/>
                <a:gd name="T35" fmla="*/ 63 h 1036"/>
                <a:gd name="T36" fmla="*/ 610 w 1299"/>
                <a:gd name="T37" fmla="*/ 26 h 1036"/>
                <a:gd name="T38" fmla="*/ 672 w 1299"/>
                <a:gd name="T39" fmla="*/ 22 h 1036"/>
                <a:gd name="T40" fmla="*/ 917 w 1299"/>
                <a:gd name="T41" fmla="*/ 0 h 1036"/>
                <a:gd name="T42" fmla="*/ 1020 w 1299"/>
                <a:gd name="T43" fmla="*/ 86 h 1036"/>
                <a:gd name="T44" fmla="*/ 979 w 1299"/>
                <a:gd name="T45" fmla="*/ 135 h 1036"/>
                <a:gd name="T46" fmla="*/ 1036 w 1299"/>
                <a:gd name="T47" fmla="*/ 183 h 1036"/>
                <a:gd name="T48" fmla="*/ 1174 w 1299"/>
                <a:gd name="T49" fmla="*/ 117 h 1036"/>
                <a:gd name="T50" fmla="*/ 1254 w 1299"/>
                <a:gd name="T51" fmla="*/ 91 h 1036"/>
                <a:gd name="T52" fmla="*/ 1205 w 1299"/>
                <a:gd name="T53" fmla="*/ 169 h 1036"/>
                <a:gd name="T54" fmla="*/ 1187 w 1299"/>
                <a:gd name="T55" fmla="*/ 205 h 1036"/>
                <a:gd name="T56" fmla="*/ 1123 w 1299"/>
                <a:gd name="T57" fmla="*/ 270 h 1036"/>
                <a:gd name="T58" fmla="*/ 1163 w 1299"/>
                <a:gd name="T59" fmla="*/ 319 h 1036"/>
                <a:gd name="T60" fmla="*/ 1129 w 1299"/>
                <a:gd name="T61" fmla="*/ 364 h 1036"/>
                <a:gd name="T62" fmla="*/ 1149 w 1299"/>
                <a:gd name="T63" fmla="*/ 423 h 1036"/>
                <a:gd name="T64" fmla="*/ 1155 w 1299"/>
                <a:gd name="T65" fmla="*/ 467 h 1036"/>
                <a:gd name="T66" fmla="*/ 1087 w 1299"/>
                <a:gd name="T67" fmla="*/ 531 h 1036"/>
                <a:gd name="T68" fmla="*/ 1095 w 1299"/>
                <a:gd name="T69" fmla="*/ 548 h 1036"/>
                <a:gd name="T70" fmla="*/ 1032 w 1299"/>
                <a:gd name="T71" fmla="*/ 535 h 1036"/>
                <a:gd name="T72" fmla="*/ 1087 w 1299"/>
                <a:gd name="T73" fmla="*/ 644 h 1036"/>
                <a:gd name="T74" fmla="*/ 1024 w 1299"/>
                <a:gd name="T75" fmla="*/ 624 h 1036"/>
                <a:gd name="T76" fmla="*/ 1058 w 1299"/>
                <a:gd name="T77" fmla="*/ 675 h 1036"/>
                <a:gd name="T78" fmla="*/ 890 w 1299"/>
                <a:gd name="T79" fmla="*/ 734 h 1036"/>
                <a:gd name="T80" fmla="*/ 830 w 1299"/>
                <a:gd name="T81" fmla="*/ 801 h 1036"/>
                <a:gd name="T82" fmla="*/ 761 w 1299"/>
                <a:gd name="T83" fmla="*/ 809 h 1036"/>
                <a:gd name="T84" fmla="*/ 691 w 1299"/>
                <a:gd name="T85" fmla="*/ 873 h 1036"/>
                <a:gd name="T86" fmla="*/ 659 w 1299"/>
                <a:gd name="T87" fmla="*/ 942 h 1036"/>
                <a:gd name="T88" fmla="*/ 621 w 1299"/>
                <a:gd name="T89" fmla="*/ 1028 h 1036"/>
                <a:gd name="T90" fmla="*/ 538 w 1299"/>
                <a:gd name="T91" fmla="*/ 1008 h 1036"/>
                <a:gd name="T92" fmla="*/ 464 w 1299"/>
                <a:gd name="T93" fmla="*/ 898 h 1036"/>
                <a:gd name="T94" fmla="*/ 439 w 1299"/>
                <a:gd name="T95" fmla="*/ 854 h 1036"/>
                <a:gd name="T96" fmla="*/ 407 w 1299"/>
                <a:gd name="T97" fmla="*/ 789 h 1036"/>
                <a:gd name="T98" fmla="*/ 437 w 1299"/>
                <a:gd name="T99" fmla="*/ 72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9" h="1036">
                  <a:moveTo>
                    <a:pt x="437" y="726"/>
                  </a:moveTo>
                  <a:cubicBezTo>
                    <a:pt x="448" y="720"/>
                    <a:pt x="448" y="719"/>
                    <a:pt x="458" y="724"/>
                  </a:cubicBezTo>
                  <a:cubicBezTo>
                    <a:pt x="463" y="700"/>
                    <a:pt x="474" y="692"/>
                    <a:pt x="481" y="670"/>
                  </a:cubicBezTo>
                  <a:cubicBezTo>
                    <a:pt x="458" y="662"/>
                    <a:pt x="402" y="658"/>
                    <a:pt x="399" y="636"/>
                  </a:cubicBezTo>
                  <a:cubicBezTo>
                    <a:pt x="407" y="633"/>
                    <a:pt x="406" y="636"/>
                    <a:pt x="413" y="636"/>
                  </a:cubicBezTo>
                  <a:cubicBezTo>
                    <a:pt x="429" y="636"/>
                    <a:pt x="440" y="648"/>
                    <a:pt x="458" y="648"/>
                  </a:cubicBezTo>
                  <a:cubicBezTo>
                    <a:pt x="466" y="648"/>
                    <a:pt x="465" y="641"/>
                    <a:pt x="466" y="636"/>
                  </a:cubicBezTo>
                  <a:cubicBezTo>
                    <a:pt x="443" y="628"/>
                    <a:pt x="436" y="590"/>
                    <a:pt x="411" y="590"/>
                  </a:cubicBezTo>
                  <a:cubicBezTo>
                    <a:pt x="404" y="590"/>
                    <a:pt x="402" y="604"/>
                    <a:pt x="392" y="604"/>
                  </a:cubicBezTo>
                  <a:cubicBezTo>
                    <a:pt x="378" y="604"/>
                    <a:pt x="371" y="602"/>
                    <a:pt x="371" y="590"/>
                  </a:cubicBezTo>
                  <a:cubicBezTo>
                    <a:pt x="371" y="573"/>
                    <a:pt x="388" y="575"/>
                    <a:pt x="388" y="556"/>
                  </a:cubicBezTo>
                  <a:cubicBezTo>
                    <a:pt x="388" y="544"/>
                    <a:pt x="376" y="544"/>
                    <a:pt x="369" y="543"/>
                  </a:cubicBezTo>
                  <a:cubicBezTo>
                    <a:pt x="369" y="531"/>
                    <a:pt x="369" y="531"/>
                    <a:pt x="369" y="531"/>
                  </a:cubicBezTo>
                  <a:cubicBezTo>
                    <a:pt x="348" y="462"/>
                    <a:pt x="295" y="393"/>
                    <a:pt x="210" y="393"/>
                  </a:cubicBezTo>
                  <a:cubicBezTo>
                    <a:pt x="197" y="393"/>
                    <a:pt x="194" y="393"/>
                    <a:pt x="187" y="393"/>
                  </a:cubicBezTo>
                  <a:cubicBezTo>
                    <a:pt x="177" y="393"/>
                    <a:pt x="173" y="404"/>
                    <a:pt x="163" y="404"/>
                  </a:cubicBezTo>
                  <a:cubicBezTo>
                    <a:pt x="156" y="404"/>
                    <a:pt x="149" y="397"/>
                    <a:pt x="140" y="397"/>
                  </a:cubicBezTo>
                  <a:cubicBezTo>
                    <a:pt x="132" y="397"/>
                    <a:pt x="129" y="399"/>
                    <a:pt x="125" y="400"/>
                  </a:cubicBezTo>
                  <a:cubicBezTo>
                    <a:pt x="127" y="403"/>
                    <a:pt x="131" y="406"/>
                    <a:pt x="133" y="407"/>
                  </a:cubicBezTo>
                  <a:cubicBezTo>
                    <a:pt x="128" y="412"/>
                    <a:pt x="129" y="409"/>
                    <a:pt x="123" y="409"/>
                  </a:cubicBezTo>
                  <a:cubicBezTo>
                    <a:pt x="107" y="409"/>
                    <a:pt x="83" y="402"/>
                    <a:pt x="74" y="390"/>
                  </a:cubicBezTo>
                  <a:cubicBezTo>
                    <a:pt x="81" y="385"/>
                    <a:pt x="86" y="384"/>
                    <a:pt x="89" y="377"/>
                  </a:cubicBezTo>
                  <a:cubicBezTo>
                    <a:pt x="77" y="373"/>
                    <a:pt x="68" y="364"/>
                    <a:pt x="59" y="364"/>
                  </a:cubicBezTo>
                  <a:cubicBezTo>
                    <a:pt x="42" y="364"/>
                    <a:pt x="46" y="369"/>
                    <a:pt x="32" y="364"/>
                  </a:cubicBezTo>
                  <a:cubicBezTo>
                    <a:pt x="34" y="353"/>
                    <a:pt x="49" y="348"/>
                    <a:pt x="55" y="348"/>
                  </a:cubicBezTo>
                  <a:cubicBezTo>
                    <a:pt x="63" y="348"/>
                    <a:pt x="68" y="348"/>
                    <a:pt x="74" y="348"/>
                  </a:cubicBezTo>
                  <a:cubicBezTo>
                    <a:pt x="81" y="348"/>
                    <a:pt x="84" y="347"/>
                    <a:pt x="87" y="342"/>
                  </a:cubicBezTo>
                  <a:cubicBezTo>
                    <a:pt x="131" y="342"/>
                    <a:pt x="131" y="342"/>
                    <a:pt x="131" y="342"/>
                  </a:cubicBezTo>
                  <a:cubicBezTo>
                    <a:pt x="138" y="336"/>
                    <a:pt x="138" y="333"/>
                    <a:pt x="140" y="324"/>
                  </a:cubicBezTo>
                  <a:cubicBezTo>
                    <a:pt x="110" y="324"/>
                    <a:pt x="110" y="324"/>
                    <a:pt x="110" y="324"/>
                  </a:cubicBezTo>
                  <a:cubicBezTo>
                    <a:pt x="109" y="328"/>
                    <a:pt x="106" y="332"/>
                    <a:pt x="102" y="332"/>
                  </a:cubicBezTo>
                  <a:cubicBezTo>
                    <a:pt x="90" y="332"/>
                    <a:pt x="86" y="332"/>
                    <a:pt x="76" y="332"/>
                  </a:cubicBezTo>
                  <a:cubicBezTo>
                    <a:pt x="73" y="332"/>
                    <a:pt x="0" y="311"/>
                    <a:pt x="0" y="298"/>
                  </a:cubicBezTo>
                  <a:cubicBezTo>
                    <a:pt x="0" y="273"/>
                    <a:pt x="27" y="282"/>
                    <a:pt x="43" y="276"/>
                  </a:cubicBezTo>
                  <a:cubicBezTo>
                    <a:pt x="57" y="272"/>
                    <a:pt x="65" y="263"/>
                    <a:pt x="80" y="258"/>
                  </a:cubicBezTo>
                  <a:cubicBezTo>
                    <a:pt x="100" y="251"/>
                    <a:pt x="127" y="263"/>
                    <a:pt x="144" y="253"/>
                  </a:cubicBezTo>
                  <a:cubicBezTo>
                    <a:pt x="156" y="245"/>
                    <a:pt x="165" y="230"/>
                    <a:pt x="165" y="210"/>
                  </a:cubicBezTo>
                  <a:cubicBezTo>
                    <a:pt x="151" y="209"/>
                    <a:pt x="108" y="210"/>
                    <a:pt x="108" y="195"/>
                  </a:cubicBezTo>
                  <a:cubicBezTo>
                    <a:pt x="108" y="187"/>
                    <a:pt x="119" y="183"/>
                    <a:pt x="123" y="183"/>
                  </a:cubicBezTo>
                  <a:cubicBezTo>
                    <a:pt x="149" y="174"/>
                    <a:pt x="183" y="155"/>
                    <a:pt x="198" y="139"/>
                  </a:cubicBezTo>
                  <a:cubicBezTo>
                    <a:pt x="204" y="144"/>
                    <a:pt x="210" y="145"/>
                    <a:pt x="218" y="145"/>
                  </a:cubicBezTo>
                  <a:cubicBezTo>
                    <a:pt x="244" y="145"/>
                    <a:pt x="224" y="109"/>
                    <a:pt x="248" y="105"/>
                  </a:cubicBezTo>
                  <a:cubicBezTo>
                    <a:pt x="278" y="102"/>
                    <a:pt x="290" y="94"/>
                    <a:pt x="318" y="94"/>
                  </a:cubicBezTo>
                  <a:cubicBezTo>
                    <a:pt x="339" y="88"/>
                    <a:pt x="355" y="75"/>
                    <a:pt x="375" y="75"/>
                  </a:cubicBezTo>
                  <a:cubicBezTo>
                    <a:pt x="389" y="75"/>
                    <a:pt x="393" y="99"/>
                    <a:pt x="407" y="99"/>
                  </a:cubicBezTo>
                  <a:cubicBezTo>
                    <a:pt x="407" y="94"/>
                    <a:pt x="403" y="89"/>
                    <a:pt x="403" y="83"/>
                  </a:cubicBezTo>
                  <a:cubicBezTo>
                    <a:pt x="411" y="75"/>
                    <a:pt x="411" y="75"/>
                    <a:pt x="411" y="75"/>
                  </a:cubicBezTo>
                  <a:cubicBezTo>
                    <a:pt x="419" y="90"/>
                    <a:pt x="432" y="89"/>
                    <a:pt x="447" y="95"/>
                  </a:cubicBezTo>
                  <a:cubicBezTo>
                    <a:pt x="451" y="95"/>
                    <a:pt x="458" y="95"/>
                    <a:pt x="458" y="95"/>
                  </a:cubicBezTo>
                  <a:cubicBezTo>
                    <a:pt x="456" y="89"/>
                    <a:pt x="452" y="84"/>
                    <a:pt x="452" y="78"/>
                  </a:cubicBezTo>
                  <a:cubicBezTo>
                    <a:pt x="452" y="68"/>
                    <a:pt x="464" y="67"/>
                    <a:pt x="471" y="67"/>
                  </a:cubicBezTo>
                  <a:cubicBezTo>
                    <a:pt x="502" y="67"/>
                    <a:pt x="521" y="86"/>
                    <a:pt x="539" y="95"/>
                  </a:cubicBezTo>
                  <a:cubicBezTo>
                    <a:pt x="574" y="95"/>
                    <a:pt x="574" y="95"/>
                    <a:pt x="574" y="95"/>
                  </a:cubicBezTo>
                  <a:cubicBezTo>
                    <a:pt x="561" y="89"/>
                    <a:pt x="530" y="78"/>
                    <a:pt x="530" y="63"/>
                  </a:cubicBezTo>
                  <a:cubicBezTo>
                    <a:pt x="530" y="51"/>
                    <a:pt x="554" y="55"/>
                    <a:pt x="561" y="54"/>
                  </a:cubicBezTo>
                  <a:cubicBezTo>
                    <a:pt x="555" y="48"/>
                    <a:pt x="549" y="47"/>
                    <a:pt x="546" y="42"/>
                  </a:cubicBezTo>
                  <a:cubicBezTo>
                    <a:pt x="566" y="32"/>
                    <a:pt x="585" y="26"/>
                    <a:pt x="610" y="26"/>
                  </a:cubicBezTo>
                  <a:cubicBezTo>
                    <a:pt x="628" y="26"/>
                    <a:pt x="640" y="25"/>
                    <a:pt x="657" y="32"/>
                  </a:cubicBezTo>
                  <a:cubicBezTo>
                    <a:pt x="672" y="32"/>
                    <a:pt x="672" y="32"/>
                    <a:pt x="672" y="32"/>
                  </a:cubicBezTo>
                  <a:cubicBezTo>
                    <a:pt x="672" y="22"/>
                    <a:pt x="672" y="22"/>
                    <a:pt x="672" y="22"/>
                  </a:cubicBezTo>
                  <a:cubicBezTo>
                    <a:pt x="683" y="20"/>
                    <a:pt x="691" y="22"/>
                    <a:pt x="702" y="22"/>
                  </a:cubicBezTo>
                  <a:cubicBezTo>
                    <a:pt x="739" y="22"/>
                    <a:pt x="768" y="0"/>
                    <a:pt x="807" y="0"/>
                  </a:cubicBezTo>
                  <a:cubicBezTo>
                    <a:pt x="849" y="0"/>
                    <a:pt x="879" y="0"/>
                    <a:pt x="917" y="0"/>
                  </a:cubicBezTo>
                  <a:cubicBezTo>
                    <a:pt x="961" y="0"/>
                    <a:pt x="995" y="30"/>
                    <a:pt x="1030" y="46"/>
                  </a:cubicBezTo>
                  <a:cubicBezTo>
                    <a:pt x="1051" y="55"/>
                    <a:pt x="1077" y="49"/>
                    <a:pt x="1096" y="54"/>
                  </a:cubicBezTo>
                  <a:cubicBezTo>
                    <a:pt x="1092" y="82"/>
                    <a:pt x="1041" y="78"/>
                    <a:pt x="1020" y="86"/>
                  </a:cubicBezTo>
                  <a:cubicBezTo>
                    <a:pt x="854" y="95"/>
                    <a:pt x="854" y="95"/>
                    <a:pt x="854" y="95"/>
                  </a:cubicBezTo>
                  <a:cubicBezTo>
                    <a:pt x="867" y="105"/>
                    <a:pt x="994" y="90"/>
                    <a:pt x="1007" y="95"/>
                  </a:cubicBezTo>
                  <a:cubicBezTo>
                    <a:pt x="1006" y="102"/>
                    <a:pt x="973" y="135"/>
                    <a:pt x="979" y="135"/>
                  </a:cubicBezTo>
                  <a:cubicBezTo>
                    <a:pt x="998" y="135"/>
                    <a:pt x="1043" y="90"/>
                    <a:pt x="1068" y="90"/>
                  </a:cubicBezTo>
                  <a:cubicBezTo>
                    <a:pt x="1082" y="90"/>
                    <a:pt x="1087" y="102"/>
                    <a:pt x="1087" y="113"/>
                  </a:cubicBezTo>
                  <a:cubicBezTo>
                    <a:pt x="1087" y="121"/>
                    <a:pt x="1038" y="175"/>
                    <a:pt x="1036" y="183"/>
                  </a:cubicBezTo>
                  <a:cubicBezTo>
                    <a:pt x="1056" y="177"/>
                    <a:pt x="1094" y="125"/>
                    <a:pt x="1106" y="115"/>
                  </a:cubicBezTo>
                  <a:cubicBezTo>
                    <a:pt x="1126" y="115"/>
                    <a:pt x="1157" y="115"/>
                    <a:pt x="1157" y="115"/>
                  </a:cubicBezTo>
                  <a:cubicBezTo>
                    <a:pt x="1157" y="115"/>
                    <a:pt x="1171" y="118"/>
                    <a:pt x="1174" y="117"/>
                  </a:cubicBezTo>
                  <a:cubicBezTo>
                    <a:pt x="1188" y="112"/>
                    <a:pt x="1190" y="108"/>
                    <a:pt x="1202" y="102"/>
                  </a:cubicBezTo>
                  <a:cubicBezTo>
                    <a:pt x="1239" y="102"/>
                    <a:pt x="1239" y="102"/>
                    <a:pt x="1239" y="102"/>
                  </a:cubicBezTo>
                  <a:cubicBezTo>
                    <a:pt x="1241" y="92"/>
                    <a:pt x="1246" y="91"/>
                    <a:pt x="1254" y="91"/>
                  </a:cubicBezTo>
                  <a:cubicBezTo>
                    <a:pt x="1263" y="91"/>
                    <a:pt x="1299" y="109"/>
                    <a:pt x="1299" y="119"/>
                  </a:cubicBezTo>
                  <a:cubicBezTo>
                    <a:pt x="1299" y="129"/>
                    <a:pt x="1285" y="136"/>
                    <a:pt x="1280" y="137"/>
                  </a:cubicBezTo>
                  <a:cubicBezTo>
                    <a:pt x="1255" y="146"/>
                    <a:pt x="1239" y="169"/>
                    <a:pt x="1205" y="169"/>
                  </a:cubicBezTo>
                  <a:cubicBezTo>
                    <a:pt x="1214" y="174"/>
                    <a:pt x="1215" y="174"/>
                    <a:pt x="1221" y="169"/>
                  </a:cubicBezTo>
                  <a:cubicBezTo>
                    <a:pt x="1221" y="191"/>
                    <a:pt x="1201" y="191"/>
                    <a:pt x="1187" y="195"/>
                  </a:cubicBezTo>
                  <a:cubicBezTo>
                    <a:pt x="1192" y="206"/>
                    <a:pt x="1187" y="197"/>
                    <a:pt x="1187" y="205"/>
                  </a:cubicBezTo>
                  <a:cubicBezTo>
                    <a:pt x="1187" y="218"/>
                    <a:pt x="1167" y="221"/>
                    <a:pt x="1153" y="225"/>
                  </a:cubicBezTo>
                  <a:cubicBezTo>
                    <a:pt x="1154" y="233"/>
                    <a:pt x="1153" y="233"/>
                    <a:pt x="1153" y="237"/>
                  </a:cubicBezTo>
                  <a:cubicBezTo>
                    <a:pt x="1153" y="253"/>
                    <a:pt x="1137" y="259"/>
                    <a:pt x="1123" y="270"/>
                  </a:cubicBezTo>
                  <a:cubicBezTo>
                    <a:pt x="1114" y="277"/>
                    <a:pt x="1114" y="296"/>
                    <a:pt x="1110" y="304"/>
                  </a:cubicBezTo>
                  <a:cubicBezTo>
                    <a:pt x="1118" y="308"/>
                    <a:pt x="1124" y="304"/>
                    <a:pt x="1132" y="304"/>
                  </a:cubicBezTo>
                  <a:cubicBezTo>
                    <a:pt x="1145" y="304"/>
                    <a:pt x="1155" y="313"/>
                    <a:pt x="1163" y="319"/>
                  </a:cubicBezTo>
                  <a:cubicBezTo>
                    <a:pt x="1159" y="322"/>
                    <a:pt x="1154" y="324"/>
                    <a:pt x="1149" y="324"/>
                  </a:cubicBezTo>
                  <a:cubicBezTo>
                    <a:pt x="1152" y="337"/>
                    <a:pt x="1182" y="333"/>
                    <a:pt x="1182" y="352"/>
                  </a:cubicBezTo>
                  <a:cubicBezTo>
                    <a:pt x="1182" y="371"/>
                    <a:pt x="1142" y="364"/>
                    <a:pt x="1129" y="364"/>
                  </a:cubicBezTo>
                  <a:cubicBezTo>
                    <a:pt x="1120" y="364"/>
                    <a:pt x="1114" y="370"/>
                    <a:pt x="1114" y="376"/>
                  </a:cubicBezTo>
                  <a:cubicBezTo>
                    <a:pt x="1114" y="389"/>
                    <a:pt x="1127" y="389"/>
                    <a:pt x="1138" y="389"/>
                  </a:cubicBezTo>
                  <a:cubicBezTo>
                    <a:pt x="1138" y="407"/>
                    <a:pt x="1149" y="412"/>
                    <a:pt x="1149" y="423"/>
                  </a:cubicBezTo>
                  <a:cubicBezTo>
                    <a:pt x="1149" y="430"/>
                    <a:pt x="1145" y="436"/>
                    <a:pt x="1149" y="441"/>
                  </a:cubicBezTo>
                  <a:cubicBezTo>
                    <a:pt x="1137" y="441"/>
                    <a:pt x="1125" y="441"/>
                    <a:pt x="1125" y="451"/>
                  </a:cubicBezTo>
                  <a:cubicBezTo>
                    <a:pt x="1125" y="465"/>
                    <a:pt x="1146" y="464"/>
                    <a:pt x="1155" y="467"/>
                  </a:cubicBezTo>
                  <a:cubicBezTo>
                    <a:pt x="1151" y="480"/>
                    <a:pt x="1136" y="487"/>
                    <a:pt x="1121" y="489"/>
                  </a:cubicBezTo>
                  <a:cubicBezTo>
                    <a:pt x="1121" y="494"/>
                    <a:pt x="1125" y="499"/>
                    <a:pt x="1129" y="501"/>
                  </a:cubicBezTo>
                  <a:cubicBezTo>
                    <a:pt x="1123" y="524"/>
                    <a:pt x="1093" y="514"/>
                    <a:pt x="1087" y="531"/>
                  </a:cubicBezTo>
                  <a:cubicBezTo>
                    <a:pt x="1079" y="525"/>
                    <a:pt x="1070" y="521"/>
                    <a:pt x="1064" y="513"/>
                  </a:cubicBezTo>
                  <a:cubicBezTo>
                    <a:pt x="1053" y="513"/>
                    <a:pt x="1053" y="513"/>
                    <a:pt x="1053" y="513"/>
                  </a:cubicBezTo>
                  <a:cubicBezTo>
                    <a:pt x="1061" y="534"/>
                    <a:pt x="1095" y="527"/>
                    <a:pt x="1095" y="548"/>
                  </a:cubicBezTo>
                  <a:cubicBezTo>
                    <a:pt x="1095" y="558"/>
                    <a:pt x="1092" y="571"/>
                    <a:pt x="1083" y="571"/>
                  </a:cubicBezTo>
                  <a:cubicBezTo>
                    <a:pt x="1070" y="571"/>
                    <a:pt x="1046" y="550"/>
                    <a:pt x="1042" y="535"/>
                  </a:cubicBezTo>
                  <a:cubicBezTo>
                    <a:pt x="1036" y="536"/>
                    <a:pt x="1033" y="535"/>
                    <a:pt x="1032" y="535"/>
                  </a:cubicBezTo>
                  <a:cubicBezTo>
                    <a:pt x="1032" y="547"/>
                    <a:pt x="1032" y="547"/>
                    <a:pt x="1032" y="547"/>
                  </a:cubicBezTo>
                  <a:cubicBezTo>
                    <a:pt x="1059" y="575"/>
                    <a:pt x="1107" y="589"/>
                    <a:pt x="1107" y="634"/>
                  </a:cubicBezTo>
                  <a:cubicBezTo>
                    <a:pt x="1107" y="643"/>
                    <a:pt x="1095" y="644"/>
                    <a:pt x="1087" y="644"/>
                  </a:cubicBezTo>
                  <a:cubicBezTo>
                    <a:pt x="1051" y="644"/>
                    <a:pt x="1059" y="604"/>
                    <a:pt x="1028" y="604"/>
                  </a:cubicBezTo>
                  <a:cubicBezTo>
                    <a:pt x="1024" y="604"/>
                    <a:pt x="1020" y="606"/>
                    <a:pt x="1017" y="604"/>
                  </a:cubicBezTo>
                  <a:cubicBezTo>
                    <a:pt x="1017" y="615"/>
                    <a:pt x="1024" y="617"/>
                    <a:pt x="1024" y="624"/>
                  </a:cubicBezTo>
                  <a:cubicBezTo>
                    <a:pt x="1024" y="631"/>
                    <a:pt x="1011" y="633"/>
                    <a:pt x="1007" y="634"/>
                  </a:cubicBezTo>
                  <a:cubicBezTo>
                    <a:pt x="1007" y="658"/>
                    <a:pt x="1075" y="655"/>
                    <a:pt x="1091" y="660"/>
                  </a:cubicBezTo>
                  <a:cubicBezTo>
                    <a:pt x="1079" y="670"/>
                    <a:pt x="1072" y="671"/>
                    <a:pt x="1058" y="675"/>
                  </a:cubicBezTo>
                  <a:cubicBezTo>
                    <a:pt x="1033" y="684"/>
                    <a:pt x="1026" y="706"/>
                    <a:pt x="1004" y="714"/>
                  </a:cubicBezTo>
                  <a:cubicBezTo>
                    <a:pt x="976" y="723"/>
                    <a:pt x="954" y="721"/>
                    <a:pt x="926" y="734"/>
                  </a:cubicBezTo>
                  <a:cubicBezTo>
                    <a:pt x="890" y="734"/>
                    <a:pt x="890" y="734"/>
                    <a:pt x="890" y="734"/>
                  </a:cubicBezTo>
                  <a:cubicBezTo>
                    <a:pt x="883" y="738"/>
                    <a:pt x="875" y="741"/>
                    <a:pt x="875" y="747"/>
                  </a:cubicBezTo>
                  <a:cubicBezTo>
                    <a:pt x="856" y="761"/>
                    <a:pt x="856" y="761"/>
                    <a:pt x="856" y="761"/>
                  </a:cubicBezTo>
                  <a:cubicBezTo>
                    <a:pt x="842" y="773"/>
                    <a:pt x="841" y="789"/>
                    <a:pt x="830" y="801"/>
                  </a:cubicBezTo>
                  <a:cubicBezTo>
                    <a:pt x="814" y="817"/>
                    <a:pt x="789" y="813"/>
                    <a:pt x="773" y="825"/>
                  </a:cubicBezTo>
                  <a:cubicBezTo>
                    <a:pt x="761" y="825"/>
                    <a:pt x="761" y="825"/>
                    <a:pt x="761" y="825"/>
                  </a:cubicBezTo>
                  <a:cubicBezTo>
                    <a:pt x="761" y="809"/>
                    <a:pt x="761" y="809"/>
                    <a:pt x="761" y="809"/>
                  </a:cubicBezTo>
                  <a:cubicBezTo>
                    <a:pt x="750" y="814"/>
                    <a:pt x="753" y="822"/>
                    <a:pt x="746" y="829"/>
                  </a:cubicBezTo>
                  <a:cubicBezTo>
                    <a:pt x="730" y="846"/>
                    <a:pt x="689" y="838"/>
                    <a:pt x="689" y="865"/>
                  </a:cubicBezTo>
                  <a:cubicBezTo>
                    <a:pt x="689" y="867"/>
                    <a:pt x="691" y="870"/>
                    <a:pt x="691" y="873"/>
                  </a:cubicBezTo>
                  <a:cubicBezTo>
                    <a:pt x="689" y="876"/>
                    <a:pt x="686" y="878"/>
                    <a:pt x="686" y="882"/>
                  </a:cubicBezTo>
                  <a:cubicBezTo>
                    <a:pt x="686" y="888"/>
                    <a:pt x="695" y="892"/>
                    <a:pt x="695" y="900"/>
                  </a:cubicBezTo>
                  <a:cubicBezTo>
                    <a:pt x="695" y="927"/>
                    <a:pt x="659" y="919"/>
                    <a:pt x="659" y="942"/>
                  </a:cubicBezTo>
                  <a:cubicBezTo>
                    <a:pt x="659" y="956"/>
                    <a:pt x="658" y="977"/>
                    <a:pt x="659" y="986"/>
                  </a:cubicBezTo>
                  <a:cubicBezTo>
                    <a:pt x="642" y="994"/>
                    <a:pt x="651" y="1036"/>
                    <a:pt x="630" y="1036"/>
                  </a:cubicBezTo>
                  <a:cubicBezTo>
                    <a:pt x="625" y="1036"/>
                    <a:pt x="623" y="1032"/>
                    <a:pt x="621" y="1028"/>
                  </a:cubicBezTo>
                  <a:cubicBezTo>
                    <a:pt x="612" y="1028"/>
                    <a:pt x="611" y="1033"/>
                    <a:pt x="606" y="1033"/>
                  </a:cubicBezTo>
                  <a:cubicBezTo>
                    <a:pt x="587" y="1033"/>
                    <a:pt x="589" y="997"/>
                    <a:pt x="570" y="997"/>
                  </a:cubicBezTo>
                  <a:cubicBezTo>
                    <a:pt x="559" y="997"/>
                    <a:pt x="547" y="1007"/>
                    <a:pt x="538" y="1008"/>
                  </a:cubicBezTo>
                  <a:cubicBezTo>
                    <a:pt x="533" y="989"/>
                    <a:pt x="525" y="995"/>
                    <a:pt x="513" y="986"/>
                  </a:cubicBezTo>
                  <a:cubicBezTo>
                    <a:pt x="508" y="982"/>
                    <a:pt x="510" y="971"/>
                    <a:pt x="508" y="970"/>
                  </a:cubicBezTo>
                  <a:cubicBezTo>
                    <a:pt x="493" y="957"/>
                    <a:pt x="464" y="921"/>
                    <a:pt x="464" y="898"/>
                  </a:cubicBezTo>
                  <a:cubicBezTo>
                    <a:pt x="464" y="888"/>
                    <a:pt x="470" y="889"/>
                    <a:pt x="475" y="883"/>
                  </a:cubicBezTo>
                  <a:cubicBezTo>
                    <a:pt x="464" y="868"/>
                    <a:pt x="460" y="888"/>
                    <a:pt x="447" y="881"/>
                  </a:cubicBezTo>
                  <a:cubicBezTo>
                    <a:pt x="444" y="877"/>
                    <a:pt x="442" y="862"/>
                    <a:pt x="439" y="854"/>
                  </a:cubicBezTo>
                  <a:cubicBezTo>
                    <a:pt x="435" y="839"/>
                    <a:pt x="415" y="830"/>
                    <a:pt x="415" y="809"/>
                  </a:cubicBezTo>
                  <a:cubicBezTo>
                    <a:pt x="415" y="801"/>
                    <a:pt x="420" y="797"/>
                    <a:pt x="422" y="789"/>
                  </a:cubicBezTo>
                  <a:cubicBezTo>
                    <a:pt x="417" y="786"/>
                    <a:pt x="411" y="785"/>
                    <a:pt x="407" y="789"/>
                  </a:cubicBezTo>
                  <a:cubicBezTo>
                    <a:pt x="407" y="771"/>
                    <a:pt x="407" y="771"/>
                    <a:pt x="407" y="771"/>
                  </a:cubicBezTo>
                  <a:cubicBezTo>
                    <a:pt x="418" y="756"/>
                    <a:pt x="422" y="740"/>
                    <a:pt x="437" y="727"/>
                  </a:cubicBezTo>
                  <a:lnTo>
                    <a:pt x="437" y="726"/>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5" name="Freeform 154"/>
            <p:cNvSpPr>
              <a:spLocks/>
            </p:cNvSpPr>
            <p:nvPr/>
          </p:nvSpPr>
          <p:spPr bwMode="auto">
            <a:xfrm>
              <a:off x="4466847" y="2004511"/>
              <a:ext cx="71931" cy="48974"/>
            </a:xfrm>
            <a:custGeom>
              <a:avLst/>
              <a:gdLst>
                <a:gd name="T0" fmla="*/ 16 w 63"/>
                <a:gd name="T1" fmla="*/ 43 h 43"/>
                <a:gd name="T2" fmla="*/ 0 w 63"/>
                <a:gd name="T3" fmla="*/ 16 h 43"/>
                <a:gd name="T4" fmla="*/ 17 w 63"/>
                <a:gd name="T5" fmla="*/ 0 h 43"/>
                <a:gd name="T6" fmla="*/ 63 w 63"/>
                <a:gd name="T7" fmla="*/ 27 h 43"/>
                <a:gd name="T8" fmla="*/ 32 w 63"/>
                <a:gd name="T9" fmla="*/ 43 h 43"/>
                <a:gd name="T10" fmla="*/ 16 w 63"/>
                <a:gd name="T11" fmla="*/ 43 h 43"/>
              </a:gdLst>
              <a:ahLst/>
              <a:cxnLst>
                <a:cxn ang="0">
                  <a:pos x="T0" y="T1"/>
                </a:cxn>
                <a:cxn ang="0">
                  <a:pos x="T2" y="T3"/>
                </a:cxn>
                <a:cxn ang="0">
                  <a:pos x="T4" y="T5"/>
                </a:cxn>
                <a:cxn ang="0">
                  <a:pos x="T6" y="T7"/>
                </a:cxn>
                <a:cxn ang="0">
                  <a:pos x="T8" y="T9"/>
                </a:cxn>
                <a:cxn ang="0">
                  <a:pos x="T10" y="T11"/>
                </a:cxn>
              </a:cxnLst>
              <a:rect l="0" t="0" r="r" b="b"/>
              <a:pathLst>
                <a:path w="63" h="43">
                  <a:moveTo>
                    <a:pt x="16" y="43"/>
                  </a:moveTo>
                  <a:cubicBezTo>
                    <a:pt x="9" y="43"/>
                    <a:pt x="0" y="25"/>
                    <a:pt x="0" y="16"/>
                  </a:cubicBezTo>
                  <a:cubicBezTo>
                    <a:pt x="0" y="4"/>
                    <a:pt x="10" y="0"/>
                    <a:pt x="17" y="0"/>
                  </a:cubicBezTo>
                  <a:cubicBezTo>
                    <a:pt x="37" y="0"/>
                    <a:pt x="43" y="21"/>
                    <a:pt x="63" y="27"/>
                  </a:cubicBezTo>
                  <a:cubicBezTo>
                    <a:pt x="61" y="41"/>
                    <a:pt x="45" y="43"/>
                    <a:pt x="32" y="43"/>
                  </a:cubicBezTo>
                  <a:lnTo>
                    <a:pt x="16" y="43"/>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6" name="Freeform 155"/>
            <p:cNvSpPr>
              <a:spLocks/>
            </p:cNvSpPr>
            <p:nvPr/>
          </p:nvSpPr>
          <p:spPr bwMode="auto">
            <a:xfrm>
              <a:off x="5352972" y="1748930"/>
              <a:ext cx="39791" cy="24487"/>
            </a:xfrm>
            <a:custGeom>
              <a:avLst/>
              <a:gdLst>
                <a:gd name="T0" fmla="*/ 10 w 35"/>
                <a:gd name="T1" fmla="*/ 22 h 22"/>
                <a:gd name="T2" fmla="*/ 0 w 35"/>
                <a:gd name="T3" fmla="*/ 10 h 22"/>
                <a:gd name="T4" fmla="*/ 8 w 35"/>
                <a:gd name="T5" fmla="*/ 0 h 22"/>
                <a:gd name="T6" fmla="*/ 22 w 35"/>
                <a:gd name="T7" fmla="*/ 0 h 22"/>
                <a:gd name="T8" fmla="*/ 22 w 35"/>
                <a:gd name="T9" fmla="*/ 10 h 22"/>
                <a:gd name="T10" fmla="*/ 35 w 35"/>
                <a:gd name="T11" fmla="*/ 10 h 22"/>
                <a:gd name="T12" fmla="*/ 10 w 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10" y="22"/>
                  </a:moveTo>
                  <a:cubicBezTo>
                    <a:pt x="5" y="22"/>
                    <a:pt x="0" y="14"/>
                    <a:pt x="0" y="10"/>
                  </a:cubicBezTo>
                  <a:cubicBezTo>
                    <a:pt x="0" y="6"/>
                    <a:pt x="6" y="2"/>
                    <a:pt x="8" y="0"/>
                  </a:cubicBezTo>
                  <a:cubicBezTo>
                    <a:pt x="22" y="0"/>
                    <a:pt x="22" y="0"/>
                    <a:pt x="22" y="0"/>
                  </a:cubicBezTo>
                  <a:cubicBezTo>
                    <a:pt x="22" y="6"/>
                    <a:pt x="22" y="7"/>
                    <a:pt x="22" y="10"/>
                  </a:cubicBezTo>
                  <a:cubicBezTo>
                    <a:pt x="35" y="10"/>
                    <a:pt x="35" y="10"/>
                    <a:pt x="35" y="10"/>
                  </a:cubicBezTo>
                  <a:cubicBezTo>
                    <a:pt x="31" y="13"/>
                    <a:pt x="18" y="22"/>
                    <a:pt x="10" y="22"/>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7" name="Freeform 156"/>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8" name="Freeform 157"/>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69" name="Freeform 158"/>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0" name="Freeform 159"/>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1" name="Freeform 160"/>
            <p:cNvSpPr>
              <a:spLocks/>
            </p:cNvSpPr>
            <p:nvPr/>
          </p:nvSpPr>
          <p:spPr bwMode="auto">
            <a:xfrm>
              <a:off x="2654807" y="2789619"/>
              <a:ext cx="116313" cy="79582"/>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2" name="Freeform 161"/>
            <p:cNvSpPr>
              <a:spLocks/>
            </p:cNvSpPr>
            <p:nvPr/>
          </p:nvSpPr>
          <p:spPr bwMode="auto">
            <a:xfrm>
              <a:off x="2538494" y="2676368"/>
              <a:ext cx="41322" cy="62747"/>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3" name="Freeform 162"/>
            <p:cNvSpPr>
              <a:spLocks/>
            </p:cNvSpPr>
            <p:nvPr/>
          </p:nvSpPr>
          <p:spPr bwMode="auto">
            <a:xfrm>
              <a:off x="2008962" y="2538629"/>
              <a:ext cx="53565" cy="36730"/>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4" name="Freeform 163"/>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5" name="Freeform 164"/>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6" name="Freeform 165"/>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7" name="Freeform 166"/>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8" name="Freeform 167"/>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79" name="Freeform 168"/>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0" name="Freeform 169"/>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1" name="Freeform 170"/>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2" name="Freeform 171"/>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solidFill>
              <a:schemeClr val="accent4"/>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3" name="Freeform 172"/>
            <p:cNvSpPr>
              <a:spLocks/>
            </p:cNvSpPr>
            <p:nvPr/>
          </p:nvSpPr>
          <p:spPr bwMode="auto">
            <a:xfrm>
              <a:off x="6614054" y="3259460"/>
              <a:ext cx="50504" cy="27548"/>
            </a:xfrm>
            <a:custGeom>
              <a:avLst/>
              <a:gdLst>
                <a:gd name="T0" fmla="*/ 9 w 44"/>
                <a:gd name="T1" fmla="*/ 24 h 24"/>
                <a:gd name="T2" fmla="*/ 4 w 44"/>
                <a:gd name="T3" fmla="*/ 20 h 24"/>
                <a:gd name="T4" fmla="*/ 0 w 44"/>
                <a:gd name="T5" fmla="*/ 16 h 24"/>
                <a:gd name="T6" fmla="*/ 44 w 44"/>
                <a:gd name="T7" fmla="*/ 0 h 24"/>
                <a:gd name="T8" fmla="*/ 34 w 44"/>
                <a:gd name="T9" fmla="*/ 7 h 24"/>
                <a:gd name="T10" fmla="*/ 33 w 44"/>
                <a:gd name="T11" fmla="*/ 15 h 24"/>
                <a:gd name="T12" fmla="*/ 9 w 4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9" y="24"/>
                  </a:moveTo>
                  <a:cubicBezTo>
                    <a:pt x="7" y="24"/>
                    <a:pt x="4" y="22"/>
                    <a:pt x="4" y="20"/>
                  </a:cubicBezTo>
                  <a:cubicBezTo>
                    <a:pt x="2" y="20"/>
                    <a:pt x="0" y="17"/>
                    <a:pt x="0" y="16"/>
                  </a:cubicBezTo>
                  <a:cubicBezTo>
                    <a:pt x="12" y="10"/>
                    <a:pt x="31" y="2"/>
                    <a:pt x="44" y="0"/>
                  </a:cubicBezTo>
                  <a:cubicBezTo>
                    <a:pt x="43" y="8"/>
                    <a:pt x="39" y="4"/>
                    <a:pt x="34" y="7"/>
                  </a:cubicBezTo>
                  <a:cubicBezTo>
                    <a:pt x="32" y="8"/>
                    <a:pt x="34" y="12"/>
                    <a:pt x="33" y="15"/>
                  </a:cubicBezTo>
                  <a:cubicBezTo>
                    <a:pt x="30" y="20"/>
                    <a:pt x="16" y="24"/>
                    <a:pt x="9" y="24"/>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4" name="Freeform 173"/>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5" name="Freeform 174"/>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6" name="Freeform 175"/>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7" name="Freeform 176"/>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8" name="Freeform 177"/>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89" name="Freeform 178"/>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0" name="Freeform 179"/>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solidFill>
              <a:schemeClr val="accent2"/>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1" name="Freeform 180"/>
            <p:cNvSpPr>
              <a:spLocks/>
            </p:cNvSpPr>
            <p:nvPr/>
          </p:nvSpPr>
          <p:spPr bwMode="auto">
            <a:xfrm>
              <a:off x="4235751" y="2811045"/>
              <a:ext cx="61218" cy="33669"/>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2" name="Freeform 181"/>
            <p:cNvSpPr>
              <a:spLocks/>
            </p:cNvSpPr>
            <p:nvPr/>
          </p:nvSpPr>
          <p:spPr bwMode="auto">
            <a:xfrm>
              <a:off x="4240342" y="2915114"/>
              <a:ext cx="47444" cy="29078"/>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3" name="Freeform 182"/>
            <p:cNvSpPr>
              <a:spLocks/>
            </p:cNvSpPr>
            <p:nvPr/>
          </p:nvSpPr>
          <p:spPr bwMode="auto">
            <a:xfrm>
              <a:off x="4309212" y="2916644"/>
              <a:ext cx="33670" cy="41321"/>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4" name="Freeform 183"/>
            <p:cNvSpPr>
              <a:spLocks/>
            </p:cNvSpPr>
            <p:nvPr/>
          </p:nvSpPr>
          <p:spPr bwMode="auto">
            <a:xfrm>
              <a:off x="1699813" y="2440682"/>
              <a:ext cx="39791" cy="1836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5" name="Freeform 184"/>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6" name="Freeform 185"/>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7" name="Freeform 186"/>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8" name="Freeform 187"/>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sp>
          <p:nvSpPr>
            <p:cNvPr id="199" name="Freeform 188"/>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solidFill>
              <a:schemeClr val="accent1"/>
            </a:solidFill>
            <a:ln w="9525">
              <a:noFill/>
              <a:round/>
              <a:headEnd/>
              <a:tailEnd/>
            </a:ln>
            <a:scene3d>
              <a:camera prst="orthographicFront"/>
              <a:lightRig rig="flood" dir="t"/>
            </a:scene3d>
          </p:spPr>
          <p:txBody>
            <a:bodyPr/>
            <a:lstStyle/>
            <a:p>
              <a:pPr eaLnBrk="1" fontAlgn="auto" hangingPunct="1">
                <a:spcBef>
                  <a:spcPts val="0"/>
                </a:spcBef>
                <a:spcAft>
                  <a:spcPts val="0"/>
                </a:spcAft>
                <a:buClr>
                  <a:srgbClr val="000000"/>
                </a:buClr>
                <a:buFont typeface="Arial"/>
                <a:buNone/>
                <a:defRPr/>
              </a:pPr>
              <a:endParaRPr lang="en-US" kern="0">
                <a:solidFill>
                  <a:schemeClr val="tx1"/>
                </a:solidFill>
                <a:latin typeface="Arial"/>
                <a:ea typeface="Arial"/>
                <a:cs typeface="Arial"/>
                <a:sym typeface="Arial"/>
              </a:endParaRPr>
            </a:p>
          </p:txBody>
        </p:sp>
      </p:grpSp>
      <p:sp>
        <p:nvSpPr>
          <p:cNvPr id="24583" name="Rectangle 199"/>
          <p:cNvSpPr>
            <a:spLocks noChangeArrowheads="1"/>
          </p:cNvSpPr>
          <p:nvPr/>
        </p:nvSpPr>
        <p:spPr bwMode="auto">
          <a:xfrm>
            <a:off x="4724400" y="2952750"/>
            <a:ext cx="4267200" cy="723900"/>
          </a:xfrm>
          <a:prstGeom prst="rect">
            <a:avLst/>
          </a:prstGeom>
          <a:noFill/>
          <a:ln w="9525">
            <a:noFill/>
            <a:miter lim="800000"/>
            <a:headEnd/>
            <a:tailEnd/>
          </a:ln>
        </p:spPr>
        <p:txBody>
          <a:bodyPr>
            <a:spAutoFit/>
          </a:bodyPr>
          <a:lstStyle/>
          <a:p>
            <a:pPr algn="just" eaLnBrk="1" hangingPunct="1">
              <a:buClr>
                <a:srgbClr val="000000"/>
              </a:buClr>
              <a:buFont typeface="Arial" pitchFamily="34" charset="0"/>
              <a:buNone/>
            </a:pPr>
            <a:r>
              <a:rPr lang="en-US" altLang="en-US" i="1" dirty="0">
                <a:solidFill>
                  <a:schemeClr val="bg1"/>
                </a:solidFill>
                <a:latin typeface="Constantia" pitchFamily="18" charset="0"/>
              </a:rPr>
              <a:t>“ At </a:t>
            </a:r>
            <a:r>
              <a:rPr lang="en-US" altLang="en-US" i="1" dirty="0" err="1">
                <a:solidFill>
                  <a:schemeClr val="bg1"/>
                </a:solidFill>
                <a:latin typeface="Constantia" pitchFamily="18" charset="0"/>
              </a:rPr>
              <a:t>PTech</a:t>
            </a:r>
            <a:r>
              <a:rPr lang="en-US" altLang="en-US" i="1" dirty="0">
                <a:solidFill>
                  <a:schemeClr val="bg1"/>
                </a:solidFill>
                <a:latin typeface="Constantia" pitchFamily="18" charset="0"/>
              </a:rPr>
              <a:t>, We believe in evolution of unlimited   </a:t>
            </a:r>
          </a:p>
          <a:p>
            <a:pPr algn="just" eaLnBrk="1" hangingPunct="1">
              <a:buClr>
                <a:srgbClr val="000000"/>
              </a:buClr>
              <a:buFont typeface="Arial" pitchFamily="34" charset="0"/>
              <a:buNone/>
            </a:pPr>
            <a:r>
              <a:rPr lang="en-US" altLang="en-US" i="1" dirty="0">
                <a:solidFill>
                  <a:schemeClr val="bg1"/>
                </a:solidFill>
                <a:latin typeface="Constantia" pitchFamily="18" charset="0"/>
              </a:rPr>
              <a:t>                                     possibilities”</a:t>
            </a:r>
          </a:p>
          <a:p>
            <a:pPr algn="just" eaLnBrk="1" hangingPunct="1">
              <a:buClr>
                <a:srgbClr val="000000"/>
              </a:buClr>
              <a:buFont typeface="Arial" pitchFamily="34" charset="0"/>
              <a:buNone/>
            </a:pPr>
            <a:endParaRPr lang="en-US" altLang="en-US" sz="1300" i="1" dirty="0">
              <a:solidFill>
                <a:schemeClr val="tx1"/>
              </a:solidFill>
            </a:endParaRPr>
          </a:p>
        </p:txBody>
      </p:sp>
      <p:sp>
        <p:nvSpPr>
          <p:cNvPr id="24585" name="TextBox 8"/>
          <p:cNvSpPr txBox="1">
            <a:spLocks noChangeArrowheads="1"/>
          </p:cNvSpPr>
          <p:nvPr/>
        </p:nvSpPr>
        <p:spPr bwMode="auto">
          <a:xfrm>
            <a:off x="1507454"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grpSp>
        <p:nvGrpSpPr>
          <p:cNvPr id="203" name="Group 62">
            <a:extLst>
              <a:ext uri="{FF2B5EF4-FFF2-40B4-BE49-F238E27FC236}">
                <a16:creationId xmlns:a16="http://schemas.microsoft.com/office/drawing/2014/main" id="{38641FCD-9434-49B9-8E70-A5DB989DCF0A}"/>
              </a:ext>
            </a:extLst>
          </p:cNvPr>
          <p:cNvGrpSpPr/>
          <p:nvPr/>
        </p:nvGrpSpPr>
        <p:grpSpPr>
          <a:xfrm>
            <a:off x="2536154" y="2370057"/>
            <a:ext cx="388989" cy="215555"/>
            <a:chOff x="5961063" y="2919413"/>
            <a:chExt cx="1744662" cy="966788"/>
          </a:xfrm>
          <a:solidFill>
            <a:schemeClr val="accent2"/>
          </a:solidFill>
        </p:grpSpPr>
        <p:sp>
          <p:nvSpPr>
            <p:cNvPr id="204" name="Freeform 12">
              <a:extLst>
                <a:ext uri="{FF2B5EF4-FFF2-40B4-BE49-F238E27FC236}">
                  <a16:creationId xmlns:a16="http://schemas.microsoft.com/office/drawing/2014/main" id="{67BFFB7A-745B-4E48-B0DE-F721345919BD}"/>
                </a:ext>
              </a:extLst>
            </p:cNvPr>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sp>
          <p:nvSpPr>
            <p:cNvPr id="205" name="Freeform 13">
              <a:extLst>
                <a:ext uri="{FF2B5EF4-FFF2-40B4-BE49-F238E27FC236}">
                  <a16:creationId xmlns:a16="http://schemas.microsoft.com/office/drawing/2014/main" id="{19FE4A0A-DDD5-40F9-8022-088E1362F91A}"/>
                </a:ext>
              </a:extLst>
            </p:cNvPr>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sp>
          <p:nvSpPr>
            <p:cNvPr id="206" name="Freeform 14">
              <a:extLst>
                <a:ext uri="{FF2B5EF4-FFF2-40B4-BE49-F238E27FC236}">
                  <a16:creationId xmlns:a16="http://schemas.microsoft.com/office/drawing/2014/main" id="{84F265BD-93F0-4F8B-8AC2-76148E4B1081}"/>
                </a:ext>
              </a:extLst>
            </p:cNvPr>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sp>
          <p:nvSpPr>
            <p:cNvPr id="207" name="Freeform 15">
              <a:extLst>
                <a:ext uri="{FF2B5EF4-FFF2-40B4-BE49-F238E27FC236}">
                  <a16:creationId xmlns:a16="http://schemas.microsoft.com/office/drawing/2014/main" id="{85DA8ED7-F37E-469B-A3CC-8721C7050293}"/>
                </a:ext>
              </a:extLst>
            </p:cNvPr>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sp>
          <p:nvSpPr>
            <p:cNvPr id="208" name="Freeform 16">
              <a:extLst>
                <a:ext uri="{FF2B5EF4-FFF2-40B4-BE49-F238E27FC236}">
                  <a16:creationId xmlns:a16="http://schemas.microsoft.com/office/drawing/2014/main" id="{34953F9F-3081-42EC-97FA-9BC928790D0B}"/>
                </a:ext>
              </a:extLst>
            </p:cNvPr>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sp>
          <p:nvSpPr>
            <p:cNvPr id="209" name="Freeform 17">
              <a:extLst>
                <a:ext uri="{FF2B5EF4-FFF2-40B4-BE49-F238E27FC236}">
                  <a16:creationId xmlns:a16="http://schemas.microsoft.com/office/drawing/2014/main" id="{A0ABF3BB-9085-477F-9683-F135DB3FDAF2}"/>
                </a:ext>
              </a:extLst>
            </p:cNvPr>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1" fontAlgn="auto" hangingPunct="1">
                <a:spcBef>
                  <a:spcPts val="0"/>
                </a:spcBef>
                <a:spcAft>
                  <a:spcPts val="0"/>
                </a:spcAft>
                <a:buClr>
                  <a:srgbClr val="000000"/>
                </a:buClr>
                <a:buFont typeface="Arial"/>
                <a:buNone/>
                <a:defRPr/>
              </a:pPr>
              <a:endParaRPr lang="en-US" kern="0">
                <a:sym typeface="Arial"/>
              </a:endParaRPr>
            </a:p>
          </p:txBody>
        </p:sp>
      </p:gr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Box 8"/>
          <p:cNvSpPr txBox="1">
            <a:spLocks noChangeArrowheads="1"/>
          </p:cNvSpPr>
          <p:nvPr/>
        </p:nvSpPr>
        <p:spPr bwMode="auto">
          <a:xfrm>
            <a:off x="2438400" y="4991100"/>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0250" name="TextBox 20"/>
          <p:cNvSpPr txBox="1">
            <a:spLocks noChangeArrowheads="1"/>
          </p:cNvSpPr>
          <p:nvPr/>
        </p:nvSpPr>
        <p:spPr bwMode="auto">
          <a:xfrm>
            <a:off x="1981200" y="57150"/>
            <a:ext cx="1752600" cy="304800"/>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buClr>
                <a:srgbClr val="000000"/>
              </a:buClr>
              <a:buFont typeface="Arial" pitchFamily="34" charset="0"/>
              <a:buNone/>
            </a:pPr>
            <a:r>
              <a:rPr lang="en-US" altLang="en-US" dirty="0">
                <a:latin typeface="Constantia" pitchFamily="18" charset="0"/>
              </a:rPr>
              <a:t>VISION</a:t>
            </a:r>
          </a:p>
        </p:txBody>
      </p:sp>
      <p:sp>
        <p:nvSpPr>
          <p:cNvPr id="22" name="TextBox 21"/>
          <p:cNvSpPr txBox="1"/>
          <p:nvPr/>
        </p:nvSpPr>
        <p:spPr>
          <a:xfrm>
            <a:off x="1981200" y="1733550"/>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fontAlgn="auto" hangingPunct="1">
              <a:spcBef>
                <a:spcPts val="0"/>
              </a:spcBef>
              <a:spcAft>
                <a:spcPts val="0"/>
              </a:spcAft>
              <a:buClr>
                <a:srgbClr val="000000"/>
              </a:buClr>
              <a:buFont typeface="Arial"/>
              <a:buNone/>
              <a:defRPr/>
            </a:pPr>
            <a:r>
              <a:rPr lang="en-US" kern="0" dirty="0">
                <a:latin typeface="Constantia" pitchFamily="18" charset="0"/>
                <a:sym typeface="Arial"/>
              </a:rPr>
              <a:t>MISION</a:t>
            </a:r>
          </a:p>
        </p:txBody>
      </p:sp>
      <p:pic>
        <p:nvPicPr>
          <p:cNvPr id="10255" name="Picture 2" descr="C:\Users\ChiraG4\Desktop\WORK\WWD\v-m-value--1.png"/>
          <p:cNvPicPr>
            <a:picLocks noChangeAspect="1" noChangeArrowheads="1"/>
          </p:cNvPicPr>
          <p:nvPr/>
        </p:nvPicPr>
        <p:blipFill>
          <a:blip r:embed="rId3"/>
          <a:srcRect/>
          <a:stretch>
            <a:fillRect/>
          </a:stretch>
        </p:blipFill>
        <p:spPr bwMode="auto">
          <a:xfrm>
            <a:off x="6400800" y="666750"/>
            <a:ext cx="2209800" cy="2209800"/>
          </a:xfrm>
          <a:prstGeom prst="rect">
            <a:avLst/>
          </a:prstGeom>
          <a:noFill/>
          <a:ln w="9525">
            <a:noFill/>
            <a:miter lim="800000"/>
            <a:headEnd/>
            <a:tailEnd/>
          </a:ln>
        </p:spPr>
      </p:pic>
      <p:sp>
        <p:nvSpPr>
          <p:cNvPr id="23" name="TextBox 22"/>
          <p:cNvSpPr txBox="1"/>
          <p:nvPr/>
        </p:nvSpPr>
        <p:spPr>
          <a:xfrm>
            <a:off x="76200" y="3640050"/>
            <a:ext cx="6019800" cy="830997"/>
          </a:xfrm>
          <a:prstGeom prst="rect">
            <a:avLst/>
          </a:prstGeom>
          <a:noFill/>
        </p:spPr>
        <p:txBody>
          <a:bodyPr wrap="square" rtlCol="0">
            <a:spAutoFit/>
          </a:bodyPr>
          <a:lstStyle/>
          <a:p>
            <a:pPr algn="just" eaLnBrk="1" hangingPunct="1">
              <a:buClr>
                <a:srgbClr val="000000"/>
              </a:buClr>
            </a:pPr>
            <a:r>
              <a:rPr lang="en-US" altLang="en-US" sz="1200" i="1" dirty="0">
                <a:latin typeface="+mj-lt"/>
              </a:rPr>
              <a:t>Continuous Innovation, Transparency, Integrity, Customer Centric,  Respect  for People</a:t>
            </a:r>
          </a:p>
          <a:p>
            <a:pPr algn="just" eaLnBrk="1" hangingPunct="1">
              <a:buClr>
                <a:srgbClr val="000000"/>
              </a:buClr>
            </a:pPr>
            <a:endParaRPr lang="en-US" sz="1200" i="1" dirty="0">
              <a:latin typeface="+mj-lt"/>
            </a:endParaRPr>
          </a:p>
          <a:p>
            <a:pPr algn="just" eaLnBrk="1" hangingPunct="1">
              <a:buClr>
                <a:srgbClr val="000000"/>
              </a:buClr>
            </a:pPr>
            <a:r>
              <a:rPr lang="en-US" sz="1200" dirty="0">
                <a:latin typeface="+mj-lt"/>
              </a:rPr>
              <a:t>Our philosophy goes beyond meeting client requirements. We meet your needs by putting ourselves in your shoes and thinking of unforeseen situations that you may come across.</a:t>
            </a:r>
            <a:endParaRPr lang="en-US" sz="1200" i="1" dirty="0">
              <a:latin typeface="+mj-lt"/>
            </a:endParaRPr>
          </a:p>
        </p:txBody>
      </p:sp>
      <p:sp>
        <p:nvSpPr>
          <p:cNvPr id="3" name="TextBox 2">
            <a:extLst>
              <a:ext uri="{FF2B5EF4-FFF2-40B4-BE49-F238E27FC236}">
                <a16:creationId xmlns:a16="http://schemas.microsoft.com/office/drawing/2014/main" id="{341E2AFA-9210-4324-B68F-3B188E6AAAA0}"/>
              </a:ext>
            </a:extLst>
          </p:cNvPr>
          <p:cNvSpPr txBox="1"/>
          <p:nvPr/>
        </p:nvSpPr>
        <p:spPr>
          <a:xfrm>
            <a:off x="0" y="438150"/>
            <a:ext cx="6096000" cy="1200329"/>
          </a:xfrm>
          <a:prstGeom prst="rect">
            <a:avLst/>
          </a:prstGeom>
          <a:noFill/>
        </p:spPr>
        <p:txBody>
          <a:bodyPr wrap="square" rtlCol="0">
            <a:spAutoFit/>
          </a:bodyPr>
          <a:lstStyle/>
          <a:p>
            <a:pPr algn="just"/>
            <a:r>
              <a:rPr lang="en-US" sz="1200" dirty="0">
                <a:latin typeface="+mj-lt"/>
              </a:rPr>
              <a:t>We at </a:t>
            </a:r>
            <a:r>
              <a:rPr lang="en-US" sz="1200" dirty="0" err="1">
                <a:latin typeface="+mj-lt"/>
              </a:rPr>
              <a:t>PTech</a:t>
            </a:r>
            <a:r>
              <a:rPr lang="en-US" sz="1200" dirty="0">
                <a:latin typeface="+mj-lt"/>
              </a:rPr>
              <a:t> offer extensive services in the telecom sector and are equipped to respond to the industrial changes with a fine blend of industry knowledge, targeted services, technology and functional expertise with a proven delivery model. By leveraging the onsite-offshore virtual model in the telecom solution space as well, P Tech ensures our client receives “to the specification, on time, within budget” delivery. Our comprehensive Telecom solutions portfolio enables in taking advantage of the changing trends in the Telecom industry.</a:t>
            </a:r>
            <a:endParaRPr lang="en-IN" sz="1200" dirty="0">
              <a:latin typeface="+mj-lt"/>
            </a:endParaRPr>
          </a:p>
        </p:txBody>
      </p:sp>
      <p:sp>
        <p:nvSpPr>
          <p:cNvPr id="14" name="TextBox 13">
            <a:extLst>
              <a:ext uri="{FF2B5EF4-FFF2-40B4-BE49-F238E27FC236}">
                <a16:creationId xmlns:a16="http://schemas.microsoft.com/office/drawing/2014/main" id="{B9EB9B18-B81C-45C9-BD58-45EAE45DF816}"/>
              </a:ext>
            </a:extLst>
          </p:cNvPr>
          <p:cNvSpPr txBox="1"/>
          <p:nvPr/>
        </p:nvSpPr>
        <p:spPr>
          <a:xfrm>
            <a:off x="1981200" y="3247951"/>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fontAlgn="auto" hangingPunct="1">
              <a:spcBef>
                <a:spcPts val="0"/>
              </a:spcBef>
              <a:spcAft>
                <a:spcPts val="0"/>
              </a:spcAft>
              <a:buClr>
                <a:srgbClr val="000000"/>
              </a:buClr>
              <a:buFont typeface="Arial"/>
              <a:buNone/>
              <a:defRPr/>
            </a:pPr>
            <a:r>
              <a:rPr lang="en-US" kern="0" dirty="0">
                <a:latin typeface="Constantia" pitchFamily="18" charset="0"/>
                <a:sym typeface="Arial"/>
              </a:rPr>
              <a:t>VALUES</a:t>
            </a:r>
          </a:p>
        </p:txBody>
      </p:sp>
      <p:sp>
        <p:nvSpPr>
          <p:cNvPr id="4" name="TextBox 3">
            <a:extLst>
              <a:ext uri="{FF2B5EF4-FFF2-40B4-BE49-F238E27FC236}">
                <a16:creationId xmlns:a16="http://schemas.microsoft.com/office/drawing/2014/main" id="{52160C42-1961-4CC8-807F-A2D73922593D}"/>
              </a:ext>
            </a:extLst>
          </p:cNvPr>
          <p:cNvSpPr txBox="1"/>
          <p:nvPr/>
        </p:nvSpPr>
        <p:spPr>
          <a:xfrm>
            <a:off x="0" y="2114550"/>
            <a:ext cx="6096000" cy="1246495"/>
          </a:xfrm>
          <a:prstGeom prst="rect">
            <a:avLst/>
          </a:prstGeom>
          <a:noFill/>
        </p:spPr>
        <p:txBody>
          <a:bodyPr wrap="square" rtlCol="0">
            <a:spAutoFit/>
          </a:bodyPr>
          <a:lstStyle/>
          <a:p>
            <a:pPr algn="just"/>
            <a:r>
              <a:rPr lang="en-US" sz="1200" dirty="0">
                <a:latin typeface="+mj-lt"/>
              </a:rPr>
              <a:t>To Become One Stop Telco/IT Solution provider, with the commitment to deliver End-to-End, Accurate, Quality Solutions at Cost Effective Terms to our esteemed clients. Our goal is to become a leading network planning and optimizing company. Our dedicated and capable engineers ensure that all the projects are driven by challenging performance benchmarks and our final deliverables result in quantifiable improvement in the network quality and performance. </a:t>
            </a:r>
            <a:endParaRPr lang="en-IN" sz="1200" dirty="0">
              <a:latin typeface="+mj-lt"/>
            </a:endParaRPr>
          </a:p>
        </p:txBody>
      </p:sp>
      <p:sp>
        <p:nvSpPr>
          <p:cNvPr id="19" name="TextBox 18">
            <a:extLst>
              <a:ext uri="{FF2B5EF4-FFF2-40B4-BE49-F238E27FC236}">
                <a16:creationId xmlns:a16="http://schemas.microsoft.com/office/drawing/2014/main" id="{F44F4B7B-B94D-4AA6-8009-35FC53A99939}"/>
              </a:ext>
            </a:extLst>
          </p:cNvPr>
          <p:cNvSpPr txBox="1"/>
          <p:nvPr/>
        </p:nvSpPr>
        <p:spPr>
          <a:xfrm>
            <a:off x="6096000" y="3333750"/>
            <a:ext cx="3048000" cy="89255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1300" i="1" dirty="0">
                <a:latin typeface="Constantia" panose="02030602050306030303" pitchFamily="18" charset="0"/>
              </a:rPr>
              <a:t>We aim for total customer satisfaction and seek to achieve conformity by carrying out quality awareness activities at all stages of development</a:t>
            </a:r>
            <a:endParaRPr lang="en-IN" sz="1300" i="1" dirty="0">
              <a:latin typeface="Constantia" panose="02030602050306030303" pitchFamily="18" charset="0"/>
            </a:endParaRPr>
          </a:p>
        </p:txBody>
      </p:sp>
      <p:pic>
        <p:nvPicPr>
          <p:cNvPr id="11" name="Picture 10">
            <a:extLst>
              <a:ext uri="{FF2B5EF4-FFF2-40B4-BE49-F238E27FC236}">
                <a16:creationId xmlns:a16="http://schemas.microsoft.com/office/drawing/2014/main" id="{AAD72E7E-44FF-44A0-9EA4-CC1DFDCC5142}"/>
              </a:ext>
            </a:extLst>
          </p:cNvPr>
          <p:cNvPicPr>
            <a:picLocks noChangeAspect="1"/>
          </p:cNvPicPr>
          <p:nvPr/>
        </p:nvPicPr>
        <p:blipFill>
          <a:blip r:embed="rId4"/>
          <a:stretch>
            <a:fillRect/>
          </a:stretch>
        </p:blipFill>
        <p:spPr>
          <a:xfrm>
            <a:off x="5305427" y="0"/>
            <a:ext cx="714373" cy="405455"/>
          </a:xfrm>
          <a:prstGeom prst="rect">
            <a:avLst/>
          </a:prstGeom>
        </p:spPr>
      </p:pic>
    </p:spTree>
    <p:extLst>
      <p:ext uri="{BB962C8B-B14F-4D97-AF65-F5344CB8AC3E}">
        <p14:creationId xmlns:p14="http://schemas.microsoft.com/office/powerpoint/2010/main" val="202573734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Box 8"/>
          <p:cNvSpPr txBox="1">
            <a:spLocks noChangeArrowheads="1"/>
          </p:cNvSpPr>
          <p:nvPr/>
        </p:nvSpPr>
        <p:spPr bwMode="auto">
          <a:xfrm>
            <a:off x="2438400" y="4991100"/>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22" name="TextBox 21"/>
          <p:cNvSpPr txBox="1"/>
          <p:nvPr/>
        </p:nvSpPr>
        <p:spPr>
          <a:xfrm>
            <a:off x="6737710" y="106444"/>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fontAlgn="auto" hangingPunct="1">
              <a:spcBef>
                <a:spcPts val="0"/>
              </a:spcBef>
              <a:spcAft>
                <a:spcPts val="0"/>
              </a:spcAft>
              <a:buClr>
                <a:srgbClr val="000000"/>
              </a:buClr>
              <a:buFont typeface="Arial"/>
              <a:buNone/>
              <a:defRPr/>
            </a:pPr>
            <a:r>
              <a:rPr lang="en-US" kern="0" dirty="0">
                <a:latin typeface="Constantia" pitchFamily="18" charset="0"/>
                <a:sym typeface="Arial"/>
              </a:rPr>
              <a:t>OUR CLIENTS</a:t>
            </a:r>
          </a:p>
        </p:txBody>
      </p:sp>
      <p:pic>
        <p:nvPicPr>
          <p:cNvPr id="21" name="Picture 20">
            <a:extLst>
              <a:ext uri="{FF2B5EF4-FFF2-40B4-BE49-F238E27FC236}">
                <a16:creationId xmlns:a16="http://schemas.microsoft.com/office/drawing/2014/main" id="{82075FB5-0C5F-49D3-8F13-3149F301ACDD}"/>
              </a:ext>
            </a:extLst>
          </p:cNvPr>
          <p:cNvPicPr>
            <a:picLocks noChangeAspect="1"/>
          </p:cNvPicPr>
          <p:nvPr/>
        </p:nvPicPr>
        <p:blipFill>
          <a:blip r:embed="rId3"/>
          <a:stretch>
            <a:fillRect/>
          </a:stretch>
        </p:blipFill>
        <p:spPr>
          <a:xfrm>
            <a:off x="0" y="644441"/>
            <a:ext cx="6097756" cy="985151"/>
          </a:xfrm>
          <a:prstGeom prst="rect">
            <a:avLst/>
          </a:prstGeom>
        </p:spPr>
      </p:pic>
      <p:sp>
        <p:nvSpPr>
          <p:cNvPr id="11" name="TextBox 10">
            <a:extLst>
              <a:ext uri="{FF2B5EF4-FFF2-40B4-BE49-F238E27FC236}">
                <a16:creationId xmlns:a16="http://schemas.microsoft.com/office/drawing/2014/main" id="{077FFC93-0A80-4272-B67B-ADB3CAE0A8E2}"/>
              </a:ext>
            </a:extLst>
          </p:cNvPr>
          <p:cNvSpPr txBox="1"/>
          <p:nvPr/>
        </p:nvSpPr>
        <p:spPr>
          <a:xfrm>
            <a:off x="33963" y="3790950"/>
            <a:ext cx="6021556" cy="830997"/>
          </a:xfrm>
          <a:prstGeom prst="rect">
            <a:avLst/>
          </a:prstGeom>
          <a:noFill/>
        </p:spPr>
        <p:txBody>
          <a:bodyPr wrap="square" rtlCol="0">
            <a:spAutoFit/>
          </a:bodyPr>
          <a:lstStyle/>
          <a:p>
            <a:pPr algn="just"/>
            <a:r>
              <a:rPr lang="en-US" sz="1200" dirty="0">
                <a:latin typeface="+mj-lt"/>
              </a:rPr>
              <a:t>Our goal is to become a leading network planning and optimizing company. Our dedicated and capable engineers ensure that all the projects are driven by challenging performance benchmarks and our final deliverables result in quantifiable improvement in the network quality and performance.</a:t>
            </a:r>
            <a:endParaRPr lang="en-IN" sz="1200" dirty="0">
              <a:latin typeface="+mj-lt"/>
            </a:endParaRPr>
          </a:p>
        </p:txBody>
      </p:sp>
      <p:graphicFrame>
        <p:nvGraphicFramePr>
          <p:cNvPr id="24" name="Diagram 23">
            <a:extLst>
              <a:ext uri="{FF2B5EF4-FFF2-40B4-BE49-F238E27FC236}">
                <a16:creationId xmlns:a16="http://schemas.microsoft.com/office/drawing/2014/main" id="{974CD80B-C740-4222-B0F7-D348D117D3C6}"/>
              </a:ext>
            </a:extLst>
          </p:cNvPr>
          <p:cNvGraphicFramePr/>
          <p:nvPr>
            <p:extLst>
              <p:ext uri="{D42A27DB-BD31-4B8C-83A1-F6EECF244321}">
                <p14:modId xmlns:p14="http://schemas.microsoft.com/office/powerpoint/2010/main" val="1027160281"/>
              </p:ext>
            </p:extLst>
          </p:nvPr>
        </p:nvGraphicFramePr>
        <p:xfrm>
          <a:off x="18425" y="1885950"/>
          <a:ext cx="6096000" cy="152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390A46F2-5815-4E2D-9D92-B25B60B51680}"/>
              </a:ext>
            </a:extLst>
          </p:cNvPr>
          <p:cNvPicPr>
            <a:picLocks noChangeAspect="1"/>
          </p:cNvPicPr>
          <p:nvPr/>
        </p:nvPicPr>
        <p:blipFill>
          <a:blip r:embed="rId9"/>
          <a:stretch>
            <a:fillRect/>
          </a:stretch>
        </p:blipFill>
        <p:spPr>
          <a:xfrm>
            <a:off x="5305427" y="0"/>
            <a:ext cx="714373" cy="405455"/>
          </a:xfrm>
          <a:prstGeom prst="rect">
            <a:avLst/>
          </a:prstGeom>
        </p:spPr>
      </p:pic>
      <p:sp>
        <p:nvSpPr>
          <p:cNvPr id="14" name="TextBox 13">
            <a:extLst>
              <a:ext uri="{FF2B5EF4-FFF2-40B4-BE49-F238E27FC236}">
                <a16:creationId xmlns:a16="http://schemas.microsoft.com/office/drawing/2014/main" id="{D78C86D5-CA91-4313-A02F-E9A9FD06B220}"/>
              </a:ext>
            </a:extLst>
          </p:cNvPr>
          <p:cNvSpPr txBox="1"/>
          <p:nvPr/>
        </p:nvSpPr>
        <p:spPr>
          <a:xfrm>
            <a:off x="18425" y="1885950"/>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eaLnBrk="1" fontAlgn="auto" hangingPunct="1">
              <a:spcBef>
                <a:spcPts val="0"/>
              </a:spcBef>
              <a:spcAft>
                <a:spcPts val="0"/>
              </a:spcAft>
              <a:buClr>
                <a:srgbClr val="000000"/>
              </a:buClr>
              <a:buFont typeface="Arial"/>
              <a:buNone/>
              <a:defRPr/>
            </a:pPr>
            <a:r>
              <a:rPr lang="en-US" kern="0" dirty="0">
                <a:latin typeface="Constantia" pitchFamily="18" charset="0"/>
                <a:sym typeface="Arial"/>
              </a:rPr>
              <a:t>OUR APPROACH</a:t>
            </a:r>
          </a:p>
        </p:txBody>
      </p:sp>
      <p:sp>
        <p:nvSpPr>
          <p:cNvPr id="15" name="TextBox 14">
            <a:extLst>
              <a:ext uri="{FF2B5EF4-FFF2-40B4-BE49-F238E27FC236}">
                <a16:creationId xmlns:a16="http://schemas.microsoft.com/office/drawing/2014/main" id="{FFE6DDDD-1FD0-4862-9FD6-029BEDD5C38E}"/>
              </a:ext>
            </a:extLst>
          </p:cNvPr>
          <p:cNvSpPr txBox="1"/>
          <p:nvPr/>
        </p:nvSpPr>
        <p:spPr>
          <a:xfrm>
            <a:off x="18425" y="170187"/>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eaLnBrk="1" fontAlgn="auto" hangingPunct="1">
              <a:spcBef>
                <a:spcPts val="0"/>
              </a:spcBef>
              <a:spcAft>
                <a:spcPts val="0"/>
              </a:spcAft>
              <a:buClr>
                <a:srgbClr val="000000"/>
              </a:buClr>
              <a:buFont typeface="Arial"/>
              <a:buNone/>
              <a:defRPr/>
            </a:pPr>
            <a:r>
              <a:rPr lang="en-US" kern="0" dirty="0">
                <a:latin typeface="Constantia" pitchFamily="18" charset="0"/>
                <a:sym typeface="Arial"/>
              </a:rPr>
              <a:t>WHY PTECH</a:t>
            </a:r>
          </a:p>
        </p:txBody>
      </p:sp>
      <p:sp>
        <p:nvSpPr>
          <p:cNvPr id="16" name="TextBox 15">
            <a:extLst>
              <a:ext uri="{FF2B5EF4-FFF2-40B4-BE49-F238E27FC236}">
                <a16:creationId xmlns:a16="http://schemas.microsoft.com/office/drawing/2014/main" id="{4441C3BB-27CA-4FF3-9799-434F44DF4898}"/>
              </a:ext>
            </a:extLst>
          </p:cNvPr>
          <p:cNvSpPr txBox="1"/>
          <p:nvPr/>
        </p:nvSpPr>
        <p:spPr>
          <a:xfrm>
            <a:off x="18425" y="3212723"/>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eaLnBrk="1" fontAlgn="auto" hangingPunct="1">
              <a:spcBef>
                <a:spcPts val="0"/>
              </a:spcBef>
              <a:spcAft>
                <a:spcPts val="0"/>
              </a:spcAft>
              <a:buClr>
                <a:srgbClr val="000000"/>
              </a:buClr>
              <a:buFont typeface="Arial"/>
              <a:buNone/>
              <a:defRPr/>
            </a:pPr>
            <a:r>
              <a:rPr lang="en-US" kern="0" dirty="0">
                <a:latin typeface="Constantia" pitchFamily="18" charset="0"/>
                <a:sym typeface="Arial"/>
              </a:rPr>
              <a:t>OUR GOAL</a:t>
            </a:r>
          </a:p>
        </p:txBody>
      </p:sp>
      <p:pic>
        <p:nvPicPr>
          <p:cNvPr id="3" name="Picture 2">
            <a:extLst>
              <a:ext uri="{FF2B5EF4-FFF2-40B4-BE49-F238E27FC236}">
                <a16:creationId xmlns:a16="http://schemas.microsoft.com/office/drawing/2014/main" id="{BD33E05A-34A0-40A6-B49A-085E7E392674}"/>
              </a:ext>
            </a:extLst>
          </p:cNvPr>
          <p:cNvPicPr>
            <a:picLocks noChangeAspect="1"/>
          </p:cNvPicPr>
          <p:nvPr/>
        </p:nvPicPr>
        <p:blipFill>
          <a:blip r:embed="rId10"/>
          <a:stretch>
            <a:fillRect/>
          </a:stretch>
        </p:blipFill>
        <p:spPr>
          <a:xfrm>
            <a:off x="7728776" y="1313545"/>
            <a:ext cx="1263565" cy="726392"/>
          </a:xfrm>
          <a:prstGeom prst="rect">
            <a:avLst/>
          </a:prstGeom>
        </p:spPr>
        <p:style>
          <a:lnRef idx="1">
            <a:schemeClr val="dk1"/>
          </a:lnRef>
          <a:fillRef idx="3">
            <a:schemeClr val="dk1"/>
          </a:fillRef>
          <a:effectRef idx="2">
            <a:schemeClr val="dk1"/>
          </a:effectRef>
          <a:fontRef idx="minor">
            <a:schemeClr val="lt1"/>
          </a:fontRef>
        </p:style>
      </p:pic>
      <p:pic>
        <p:nvPicPr>
          <p:cNvPr id="9" name="Picture 8">
            <a:extLst>
              <a:ext uri="{FF2B5EF4-FFF2-40B4-BE49-F238E27FC236}">
                <a16:creationId xmlns:a16="http://schemas.microsoft.com/office/drawing/2014/main" id="{4C8693BD-E1CF-4554-8793-C32ED2DFA943}"/>
              </a:ext>
            </a:extLst>
          </p:cNvPr>
          <p:cNvPicPr>
            <a:picLocks noChangeAspect="1"/>
          </p:cNvPicPr>
          <p:nvPr/>
        </p:nvPicPr>
        <p:blipFill>
          <a:blip r:embed="rId11"/>
          <a:stretch>
            <a:fillRect/>
          </a:stretch>
        </p:blipFill>
        <p:spPr>
          <a:xfrm>
            <a:off x="6337192" y="2249937"/>
            <a:ext cx="1263566" cy="675097"/>
          </a:xfrm>
          <a:prstGeom prst="rect">
            <a:avLst/>
          </a:prstGeom>
        </p:spPr>
        <p:style>
          <a:lnRef idx="1">
            <a:schemeClr val="dk1"/>
          </a:lnRef>
          <a:fillRef idx="3">
            <a:schemeClr val="dk1"/>
          </a:fillRef>
          <a:effectRef idx="2">
            <a:schemeClr val="dk1"/>
          </a:effectRef>
          <a:fontRef idx="minor">
            <a:schemeClr val="lt1"/>
          </a:fontRef>
        </p:style>
      </p:pic>
      <p:pic>
        <p:nvPicPr>
          <p:cNvPr id="13" name="Picture 12">
            <a:extLst>
              <a:ext uri="{FF2B5EF4-FFF2-40B4-BE49-F238E27FC236}">
                <a16:creationId xmlns:a16="http://schemas.microsoft.com/office/drawing/2014/main" id="{58458835-F4A3-4F4C-80B6-9EF47F8C35FF}"/>
              </a:ext>
            </a:extLst>
          </p:cNvPr>
          <p:cNvPicPr>
            <a:picLocks noChangeAspect="1"/>
          </p:cNvPicPr>
          <p:nvPr/>
        </p:nvPicPr>
        <p:blipFill>
          <a:blip r:embed="rId12"/>
          <a:stretch>
            <a:fillRect/>
          </a:stretch>
        </p:blipFill>
        <p:spPr>
          <a:xfrm>
            <a:off x="7728776" y="644441"/>
            <a:ext cx="1288748" cy="525531"/>
          </a:xfrm>
          <a:prstGeom prst="rect">
            <a:avLst/>
          </a:prstGeom>
        </p:spPr>
        <p:style>
          <a:lnRef idx="1">
            <a:schemeClr val="dk1"/>
          </a:lnRef>
          <a:fillRef idx="3">
            <a:schemeClr val="dk1"/>
          </a:fillRef>
          <a:effectRef idx="2">
            <a:schemeClr val="dk1"/>
          </a:effectRef>
          <a:fontRef idx="minor">
            <a:schemeClr val="lt1"/>
          </a:fontRef>
        </p:style>
      </p:pic>
      <p:pic>
        <p:nvPicPr>
          <p:cNvPr id="7" name="Picture 6">
            <a:extLst>
              <a:ext uri="{FF2B5EF4-FFF2-40B4-BE49-F238E27FC236}">
                <a16:creationId xmlns:a16="http://schemas.microsoft.com/office/drawing/2014/main" id="{B92487D0-2146-46E6-2577-7BEA44779EAD}"/>
              </a:ext>
            </a:extLst>
          </p:cNvPr>
          <p:cNvPicPr>
            <a:picLocks noChangeAspect="1"/>
          </p:cNvPicPr>
          <p:nvPr/>
        </p:nvPicPr>
        <p:blipFill>
          <a:blip r:embed="rId13"/>
          <a:stretch>
            <a:fillRect/>
          </a:stretch>
        </p:blipFill>
        <p:spPr>
          <a:xfrm>
            <a:off x="6324601" y="621247"/>
            <a:ext cx="1288748" cy="548725"/>
          </a:xfrm>
          <a:prstGeom prst="rect">
            <a:avLst/>
          </a:prstGeom>
        </p:spPr>
      </p:pic>
      <p:pic>
        <p:nvPicPr>
          <p:cNvPr id="17" name="Picture 16">
            <a:extLst>
              <a:ext uri="{FF2B5EF4-FFF2-40B4-BE49-F238E27FC236}">
                <a16:creationId xmlns:a16="http://schemas.microsoft.com/office/drawing/2014/main" id="{E8A84AB8-C539-F134-6D90-8E94EFA0053A}"/>
              </a:ext>
            </a:extLst>
          </p:cNvPr>
          <p:cNvPicPr>
            <a:picLocks noChangeAspect="1"/>
          </p:cNvPicPr>
          <p:nvPr/>
        </p:nvPicPr>
        <p:blipFill>
          <a:blip r:embed="rId14"/>
          <a:stretch>
            <a:fillRect/>
          </a:stretch>
        </p:blipFill>
        <p:spPr>
          <a:xfrm>
            <a:off x="6324601" y="1289135"/>
            <a:ext cx="1288748" cy="750802"/>
          </a:xfrm>
          <a:prstGeom prst="rect">
            <a:avLst/>
          </a:prstGeom>
        </p:spPr>
      </p:pic>
      <p:pic>
        <p:nvPicPr>
          <p:cNvPr id="19" name="Picture 18">
            <a:extLst>
              <a:ext uri="{FF2B5EF4-FFF2-40B4-BE49-F238E27FC236}">
                <a16:creationId xmlns:a16="http://schemas.microsoft.com/office/drawing/2014/main" id="{F4F99C59-8489-2470-C1CC-8C9BF3D07C8B}"/>
              </a:ext>
            </a:extLst>
          </p:cNvPr>
          <p:cNvPicPr>
            <a:picLocks noChangeAspect="1"/>
          </p:cNvPicPr>
          <p:nvPr/>
        </p:nvPicPr>
        <p:blipFill>
          <a:blip r:embed="rId15"/>
          <a:stretch>
            <a:fillRect/>
          </a:stretch>
        </p:blipFill>
        <p:spPr>
          <a:xfrm>
            <a:off x="7758243" y="3133310"/>
            <a:ext cx="1263566" cy="758612"/>
          </a:xfrm>
          <a:prstGeom prst="rect">
            <a:avLst/>
          </a:prstGeom>
        </p:spPr>
      </p:pic>
      <p:pic>
        <p:nvPicPr>
          <p:cNvPr id="23" name="Picture 22">
            <a:extLst>
              <a:ext uri="{FF2B5EF4-FFF2-40B4-BE49-F238E27FC236}">
                <a16:creationId xmlns:a16="http://schemas.microsoft.com/office/drawing/2014/main" id="{CAE1596A-8AEE-4AAB-9E1D-EA6E264921B0}"/>
              </a:ext>
            </a:extLst>
          </p:cNvPr>
          <p:cNvPicPr>
            <a:picLocks noChangeAspect="1"/>
          </p:cNvPicPr>
          <p:nvPr/>
        </p:nvPicPr>
        <p:blipFill>
          <a:blip r:embed="rId16"/>
          <a:stretch>
            <a:fillRect/>
          </a:stretch>
        </p:blipFill>
        <p:spPr>
          <a:xfrm>
            <a:off x="6342162" y="3119902"/>
            <a:ext cx="1258596" cy="772020"/>
          </a:xfrm>
          <a:prstGeom prst="rect">
            <a:avLst/>
          </a:prstGeom>
        </p:spPr>
      </p:pic>
      <p:pic>
        <p:nvPicPr>
          <p:cNvPr id="28" name="Picture 27">
            <a:extLst>
              <a:ext uri="{FF2B5EF4-FFF2-40B4-BE49-F238E27FC236}">
                <a16:creationId xmlns:a16="http://schemas.microsoft.com/office/drawing/2014/main" id="{31D3B8CA-DF4F-6453-ABFF-EF0BE8A1770D}"/>
              </a:ext>
            </a:extLst>
          </p:cNvPr>
          <p:cNvPicPr>
            <a:picLocks noChangeAspect="1"/>
          </p:cNvPicPr>
          <p:nvPr/>
        </p:nvPicPr>
        <p:blipFill>
          <a:blip r:embed="rId17"/>
          <a:stretch>
            <a:fillRect/>
          </a:stretch>
        </p:blipFill>
        <p:spPr>
          <a:xfrm>
            <a:off x="7700530" y="2249937"/>
            <a:ext cx="1288748" cy="675097"/>
          </a:xfrm>
          <a:prstGeom prst="rect">
            <a:avLst/>
          </a:prstGeom>
        </p:spPr>
      </p:pic>
      <p:pic>
        <p:nvPicPr>
          <p:cNvPr id="30" name="Picture 29">
            <a:extLst>
              <a:ext uri="{FF2B5EF4-FFF2-40B4-BE49-F238E27FC236}">
                <a16:creationId xmlns:a16="http://schemas.microsoft.com/office/drawing/2014/main" id="{8B69529E-EA3B-196D-2159-C119D7719385}"/>
              </a:ext>
            </a:extLst>
          </p:cNvPr>
          <p:cNvPicPr>
            <a:picLocks noChangeAspect="1"/>
          </p:cNvPicPr>
          <p:nvPr/>
        </p:nvPicPr>
        <p:blipFill>
          <a:blip r:embed="rId18"/>
          <a:stretch>
            <a:fillRect/>
          </a:stretch>
        </p:blipFill>
        <p:spPr>
          <a:xfrm>
            <a:off x="6311943" y="4137484"/>
            <a:ext cx="1301406" cy="772020"/>
          </a:xfrm>
          <a:prstGeom prst="rect">
            <a:avLst/>
          </a:prstGeom>
        </p:spPr>
      </p:pic>
      <p:pic>
        <p:nvPicPr>
          <p:cNvPr id="32" name="Picture 31">
            <a:extLst>
              <a:ext uri="{FF2B5EF4-FFF2-40B4-BE49-F238E27FC236}">
                <a16:creationId xmlns:a16="http://schemas.microsoft.com/office/drawing/2014/main" id="{A7557F4C-71D6-40E4-159C-5A4F24BF7271}"/>
              </a:ext>
            </a:extLst>
          </p:cNvPr>
          <p:cNvPicPr>
            <a:picLocks noChangeAspect="1"/>
          </p:cNvPicPr>
          <p:nvPr/>
        </p:nvPicPr>
        <p:blipFill>
          <a:blip r:embed="rId19"/>
          <a:stretch>
            <a:fillRect/>
          </a:stretch>
        </p:blipFill>
        <p:spPr>
          <a:xfrm>
            <a:off x="7738463" y="4152014"/>
            <a:ext cx="1291720" cy="772020"/>
          </a:xfrm>
          <a:prstGeom prst="rect">
            <a:avLst/>
          </a:prstGeom>
        </p:spPr>
      </p:pic>
    </p:spTree>
    <p:extLst>
      <p:ext uri="{BB962C8B-B14F-4D97-AF65-F5344CB8AC3E}">
        <p14:creationId xmlns:p14="http://schemas.microsoft.com/office/powerpoint/2010/main" val="60131212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D4A8"/>
            </a:gs>
            <a:gs pos="18000">
              <a:srgbClr val="21D6E0"/>
            </a:gs>
            <a:gs pos="75000">
              <a:srgbClr val="0087E6"/>
            </a:gs>
            <a:gs pos="100000">
              <a:srgbClr val="005CBF"/>
            </a:gs>
          </a:gsLst>
          <a:lin ang="54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6AB0F-7012-2FD3-2549-A724623018EA}"/>
              </a:ext>
            </a:extLst>
          </p:cNvPr>
          <p:cNvPicPr>
            <a:picLocks noChangeAspect="1"/>
          </p:cNvPicPr>
          <p:nvPr/>
        </p:nvPicPr>
        <p:blipFill>
          <a:blip r:embed="rId2"/>
          <a:stretch>
            <a:fillRect/>
          </a:stretch>
        </p:blipFill>
        <p:spPr>
          <a:xfrm>
            <a:off x="2920563" y="514351"/>
            <a:ext cx="3340396" cy="3787840"/>
          </a:xfrm>
          <a:prstGeom prst="rect">
            <a:avLst/>
          </a:prstGeom>
        </p:spPr>
      </p:pic>
      <p:graphicFrame>
        <p:nvGraphicFramePr>
          <p:cNvPr id="7" name="Table 7">
            <a:extLst>
              <a:ext uri="{FF2B5EF4-FFF2-40B4-BE49-F238E27FC236}">
                <a16:creationId xmlns:a16="http://schemas.microsoft.com/office/drawing/2014/main" id="{FFF70649-AFA1-0A7C-E185-2E219816C01D}"/>
              </a:ext>
            </a:extLst>
          </p:cNvPr>
          <p:cNvGraphicFramePr>
            <a:graphicFrameLocks noGrp="1"/>
          </p:cNvGraphicFramePr>
          <p:nvPr>
            <p:extLst>
              <p:ext uri="{D42A27DB-BD31-4B8C-83A1-F6EECF244321}">
                <p14:modId xmlns:p14="http://schemas.microsoft.com/office/powerpoint/2010/main" val="970028311"/>
              </p:ext>
            </p:extLst>
          </p:nvPr>
        </p:nvGraphicFramePr>
        <p:xfrm>
          <a:off x="152401" y="693683"/>
          <a:ext cx="2370082" cy="3330711"/>
        </p:xfrm>
        <a:graphic>
          <a:graphicData uri="http://schemas.openxmlformats.org/drawingml/2006/table">
            <a:tbl>
              <a:tblPr firstRow="1" bandRow="1">
                <a:tableStyleId>{5C22544A-7EE6-4342-B048-85BDC9FD1C3A}</a:tableStyleId>
              </a:tblPr>
              <a:tblGrid>
                <a:gridCol w="1151414">
                  <a:extLst>
                    <a:ext uri="{9D8B030D-6E8A-4147-A177-3AD203B41FA5}">
                      <a16:colId xmlns:a16="http://schemas.microsoft.com/office/drawing/2014/main" val="823153492"/>
                    </a:ext>
                  </a:extLst>
                </a:gridCol>
                <a:gridCol w="1218668">
                  <a:extLst>
                    <a:ext uri="{9D8B030D-6E8A-4147-A177-3AD203B41FA5}">
                      <a16:colId xmlns:a16="http://schemas.microsoft.com/office/drawing/2014/main" val="1714940322"/>
                    </a:ext>
                  </a:extLst>
                </a:gridCol>
              </a:tblGrid>
              <a:tr h="376121">
                <a:tc>
                  <a:txBody>
                    <a:bodyPr/>
                    <a:lstStyle/>
                    <a:p>
                      <a:r>
                        <a:rPr lang="en-US" sz="1100" dirty="0"/>
                        <a:t>State</a:t>
                      </a:r>
                    </a:p>
                  </a:txBody>
                  <a:tcPr marL="68580" marR="68580" marT="34290" marB="34290"/>
                </a:tc>
                <a:tc>
                  <a:txBody>
                    <a:bodyPr/>
                    <a:lstStyle/>
                    <a:p>
                      <a:r>
                        <a:rPr lang="en-US" sz="1100" dirty="0"/>
                        <a:t>Employee Count</a:t>
                      </a:r>
                    </a:p>
                  </a:txBody>
                  <a:tcPr marL="68580" marR="68580" marT="34290" marB="34290"/>
                </a:tc>
                <a:extLst>
                  <a:ext uri="{0D108BD9-81ED-4DB2-BD59-A6C34878D82A}">
                    <a16:rowId xmlns:a16="http://schemas.microsoft.com/office/drawing/2014/main" val="1655484631"/>
                  </a:ext>
                </a:extLst>
              </a:tr>
              <a:tr h="234541">
                <a:tc>
                  <a:txBody>
                    <a:bodyPr/>
                    <a:lstStyle/>
                    <a:p>
                      <a:r>
                        <a:rPr lang="en-US" sz="1100" dirty="0"/>
                        <a:t>Orissa</a:t>
                      </a:r>
                    </a:p>
                  </a:txBody>
                  <a:tcPr marL="68580" marR="68580" marT="34290" marB="34290"/>
                </a:tc>
                <a:tc>
                  <a:txBody>
                    <a:bodyPr/>
                    <a:lstStyle/>
                    <a:p>
                      <a:r>
                        <a:rPr lang="en-US" sz="1100" dirty="0"/>
                        <a:t>22</a:t>
                      </a:r>
                    </a:p>
                  </a:txBody>
                  <a:tcPr marL="68580" marR="68580" marT="34290" marB="34290"/>
                </a:tc>
                <a:extLst>
                  <a:ext uri="{0D108BD9-81ED-4DB2-BD59-A6C34878D82A}">
                    <a16:rowId xmlns:a16="http://schemas.microsoft.com/office/drawing/2014/main" val="118501069"/>
                  </a:ext>
                </a:extLst>
              </a:tr>
              <a:tr h="234541">
                <a:tc>
                  <a:txBody>
                    <a:bodyPr/>
                    <a:lstStyle/>
                    <a:p>
                      <a:r>
                        <a:rPr lang="en-US" sz="1100" dirty="0"/>
                        <a:t>West Bengal</a:t>
                      </a:r>
                    </a:p>
                  </a:txBody>
                  <a:tcPr marL="68580" marR="68580" marT="34290" marB="34290"/>
                </a:tc>
                <a:tc>
                  <a:txBody>
                    <a:bodyPr/>
                    <a:lstStyle/>
                    <a:p>
                      <a:r>
                        <a:rPr lang="en-US" sz="1100" dirty="0"/>
                        <a:t>11</a:t>
                      </a:r>
                    </a:p>
                  </a:txBody>
                  <a:tcPr marL="68580" marR="68580" marT="34290" marB="34290"/>
                </a:tc>
                <a:extLst>
                  <a:ext uri="{0D108BD9-81ED-4DB2-BD59-A6C34878D82A}">
                    <a16:rowId xmlns:a16="http://schemas.microsoft.com/office/drawing/2014/main" val="1599300298"/>
                  </a:ext>
                </a:extLst>
              </a:tr>
              <a:tr h="234541">
                <a:tc>
                  <a:txBody>
                    <a:bodyPr/>
                    <a:lstStyle/>
                    <a:p>
                      <a:r>
                        <a:rPr lang="en-US" sz="1100" dirty="0"/>
                        <a:t>Bihar</a:t>
                      </a:r>
                    </a:p>
                  </a:txBody>
                  <a:tcPr marL="68580" marR="68580" marT="34290" marB="34290"/>
                </a:tc>
                <a:tc>
                  <a:txBody>
                    <a:bodyPr/>
                    <a:lstStyle/>
                    <a:p>
                      <a:r>
                        <a:rPr lang="en-US" sz="1100" dirty="0"/>
                        <a:t>10</a:t>
                      </a:r>
                    </a:p>
                  </a:txBody>
                  <a:tcPr marL="68580" marR="68580" marT="34290" marB="34290"/>
                </a:tc>
                <a:extLst>
                  <a:ext uri="{0D108BD9-81ED-4DB2-BD59-A6C34878D82A}">
                    <a16:rowId xmlns:a16="http://schemas.microsoft.com/office/drawing/2014/main" val="4274970235"/>
                  </a:ext>
                </a:extLst>
              </a:tr>
              <a:tr h="234541">
                <a:tc>
                  <a:txBody>
                    <a:bodyPr/>
                    <a:lstStyle/>
                    <a:p>
                      <a:r>
                        <a:rPr lang="en-US" sz="1100" dirty="0"/>
                        <a:t>AP</a:t>
                      </a:r>
                    </a:p>
                  </a:txBody>
                  <a:tcPr marL="68580" marR="68580" marT="34290" marB="34290"/>
                </a:tc>
                <a:tc>
                  <a:txBody>
                    <a:bodyPr/>
                    <a:lstStyle/>
                    <a:p>
                      <a:r>
                        <a:rPr lang="en-US" sz="1100" dirty="0"/>
                        <a:t>11</a:t>
                      </a:r>
                    </a:p>
                  </a:txBody>
                  <a:tcPr marL="68580" marR="68580" marT="34290" marB="34290"/>
                </a:tc>
                <a:extLst>
                  <a:ext uri="{0D108BD9-81ED-4DB2-BD59-A6C34878D82A}">
                    <a16:rowId xmlns:a16="http://schemas.microsoft.com/office/drawing/2014/main" val="3927173551"/>
                  </a:ext>
                </a:extLst>
              </a:tr>
              <a:tr h="234541">
                <a:tc>
                  <a:txBody>
                    <a:bodyPr/>
                    <a:lstStyle/>
                    <a:p>
                      <a:r>
                        <a:rPr lang="en-US" sz="1100" dirty="0"/>
                        <a:t>Jharkhand</a:t>
                      </a:r>
                    </a:p>
                  </a:txBody>
                  <a:tcPr marL="68580" marR="68580" marT="34290" marB="34290"/>
                </a:tc>
                <a:tc>
                  <a:txBody>
                    <a:bodyPr/>
                    <a:lstStyle/>
                    <a:p>
                      <a:r>
                        <a:rPr lang="en-US" sz="1100" dirty="0"/>
                        <a:t>04</a:t>
                      </a:r>
                    </a:p>
                  </a:txBody>
                  <a:tcPr marL="68580" marR="68580" marT="34290" marB="34290"/>
                </a:tc>
                <a:extLst>
                  <a:ext uri="{0D108BD9-81ED-4DB2-BD59-A6C34878D82A}">
                    <a16:rowId xmlns:a16="http://schemas.microsoft.com/office/drawing/2014/main" val="863274349"/>
                  </a:ext>
                </a:extLst>
              </a:tr>
              <a:tr h="234541">
                <a:tc>
                  <a:txBody>
                    <a:bodyPr/>
                    <a:lstStyle/>
                    <a:p>
                      <a:r>
                        <a:rPr lang="en-US" sz="1100" dirty="0"/>
                        <a:t>Delhi/NCR</a:t>
                      </a:r>
                    </a:p>
                  </a:txBody>
                  <a:tcPr marL="68580" marR="68580" marT="34290" marB="34290"/>
                </a:tc>
                <a:tc>
                  <a:txBody>
                    <a:bodyPr/>
                    <a:lstStyle/>
                    <a:p>
                      <a:r>
                        <a:rPr lang="en-US" sz="1100" dirty="0"/>
                        <a:t>13</a:t>
                      </a:r>
                    </a:p>
                  </a:txBody>
                  <a:tcPr marL="68580" marR="68580" marT="34290" marB="34290"/>
                </a:tc>
                <a:extLst>
                  <a:ext uri="{0D108BD9-81ED-4DB2-BD59-A6C34878D82A}">
                    <a16:rowId xmlns:a16="http://schemas.microsoft.com/office/drawing/2014/main" val="1064979464"/>
                  </a:ext>
                </a:extLst>
              </a:tr>
              <a:tr h="234541">
                <a:tc>
                  <a:txBody>
                    <a:bodyPr/>
                    <a:lstStyle/>
                    <a:p>
                      <a:r>
                        <a:rPr lang="en-US" sz="1100" dirty="0"/>
                        <a:t>Tamil Nadu</a:t>
                      </a:r>
                    </a:p>
                  </a:txBody>
                  <a:tcPr marL="68580" marR="68580" marT="34290" marB="34290"/>
                </a:tc>
                <a:tc>
                  <a:txBody>
                    <a:bodyPr/>
                    <a:lstStyle/>
                    <a:p>
                      <a:r>
                        <a:rPr lang="en-US" sz="1100" dirty="0"/>
                        <a:t>12</a:t>
                      </a:r>
                    </a:p>
                  </a:txBody>
                  <a:tcPr marL="68580" marR="68580" marT="34290" marB="34290"/>
                </a:tc>
                <a:extLst>
                  <a:ext uri="{0D108BD9-81ED-4DB2-BD59-A6C34878D82A}">
                    <a16:rowId xmlns:a16="http://schemas.microsoft.com/office/drawing/2014/main" val="4058722096"/>
                  </a:ext>
                </a:extLst>
              </a:tr>
              <a:tr h="260210">
                <a:tc>
                  <a:txBody>
                    <a:bodyPr/>
                    <a:lstStyle/>
                    <a:p>
                      <a:r>
                        <a:rPr lang="en-US" sz="1100" dirty="0"/>
                        <a:t>Maharashtra</a:t>
                      </a:r>
                    </a:p>
                  </a:txBody>
                  <a:tcPr marL="68580" marR="68580" marT="34290" marB="34290"/>
                </a:tc>
                <a:tc>
                  <a:txBody>
                    <a:bodyPr/>
                    <a:lstStyle/>
                    <a:p>
                      <a:r>
                        <a:rPr lang="en-US" sz="1100" dirty="0"/>
                        <a:t>10</a:t>
                      </a:r>
                    </a:p>
                  </a:txBody>
                  <a:tcPr marL="68580" marR="68580" marT="34290" marB="34290"/>
                </a:tc>
                <a:extLst>
                  <a:ext uri="{0D108BD9-81ED-4DB2-BD59-A6C34878D82A}">
                    <a16:rowId xmlns:a16="http://schemas.microsoft.com/office/drawing/2014/main" val="727717499"/>
                  </a:ext>
                </a:extLst>
              </a:tr>
              <a:tr h="260210">
                <a:tc>
                  <a:txBody>
                    <a:bodyPr/>
                    <a:lstStyle/>
                    <a:p>
                      <a:r>
                        <a:rPr lang="en-US" sz="1100" dirty="0"/>
                        <a:t>Karnataka</a:t>
                      </a:r>
                    </a:p>
                  </a:txBody>
                  <a:tcPr marL="68580" marR="68580" marT="34290" marB="34290"/>
                </a:tc>
                <a:tc>
                  <a:txBody>
                    <a:bodyPr/>
                    <a:lstStyle/>
                    <a:p>
                      <a:r>
                        <a:rPr lang="en-US" sz="1100" dirty="0"/>
                        <a:t>10</a:t>
                      </a:r>
                    </a:p>
                  </a:txBody>
                  <a:tcPr marL="68580" marR="68580" marT="34290" marB="34290"/>
                </a:tc>
                <a:extLst>
                  <a:ext uri="{0D108BD9-81ED-4DB2-BD59-A6C34878D82A}">
                    <a16:rowId xmlns:a16="http://schemas.microsoft.com/office/drawing/2014/main" val="200014113"/>
                  </a:ext>
                </a:extLst>
              </a:tr>
              <a:tr h="260210">
                <a:tc>
                  <a:txBody>
                    <a:bodyPr/>
                    <a:lstStyle/>
                    <a:p>
                      <a:r>
                        <a:rPr lang="en-US" sz="1100" dirty="0"/>
                        <a:t>Gujarat</a:t>
                      </a:r>
                    </a:p>
                  </a:txBody>
                  <a:tcPr marL="68580" marR="68580" marT="34290" marB="34290"/>
                </a:tc>
                <a:tc>
                  <a:txBody>
                    <a:bodyPr/>
                    <a:lstStyle/>
                    <a:p>
                      <a:r>
                        <a:rPr lang="en-US" sz="1100" dirty="0"/>
                        <a:t>09</a:t>
                      </a:r>
                    </a:p>
                  </a:txBody>
                  <a:tcPr marL="68580" marR="68580" marT="34290" marB="34290"/>
                </a:tc>
                <a:extLst>
                  <a:ext uri="{0D108BD9-81ED-4DB2-BD59-A6C34878D82A}">
                    <a16:rowId xmlns:a16="http://schemas.microsoft.com/office/drawing/2014/main" val="3817060133"/>
                  </a:ext>
                </a:extLst>
              </a:tr>
              <a:tr h="260210">
                <a:tc>
                  <a:txBody>
                    <a:bodyPr/>
                    <a:lstStyle/>
                    <a:p>
                      <a:r>
                        <a:rPr lang="en-US" sz="1100" dirty="0"/>
                        <a:t>Rajasthan</a:t>
                      </a:r>
                    </a:p>
                  </a:txBody>
                  <a:tcPr marL="68580" marR="68580" marT="34290" marB="34290"/>
                </a:tc>
                <a:tc>
                  <a:txBody>
                    <a:bodyPr/>
                    <a:lstStyle/>
                    <a:p>
                      <a:r>
                        <a:rPr lang="en-US" sz="1100" dirty="0"/>
                        <a:t>07</a:t>
                      </a:r>
                    </a:p>
                  </a:txBody>
                  <a:tcPr marL="68580" marR="68580" marT="34290" marB="34290"/>
                </a:tc>
                <a:extLst>
                  <a:ext uri="{0D108BD9-81ED-4DB2-BD59-A6C34878D82A}">
                    <a16:rowId xmlns:a16="http://schemas.microsoft.com/office/drawing/2014/main" val="236336787"/>
                  </a:ext>
                </a:extLst>
              </a:tr>
              <a:tr h="260210">
                <a:tc>
                  <a:txBody>
                    <a:bodyPr/>
                    <a:lstStyle/>
                    <a:p>
                      <a:r>
                        <a:rPr lang="en-US" sz="1100" dirty="0"/>
                        <a:t>Punjab</a:t>
                      </a:r>
                    </a:p>
                  </a:txBody>
                  <a:tcPr marL="68580" marR="68580" marT="34290" marB="34290"/>
                </a:tc>
                <a:tc>
                  <a:txBody>
                    <a:bodyPr/>
                    <a:lstStyle/>
                    <a:p>
                      <a:r>
                        <a:rPr lang="en-US" sz="1100" dirty="0"/>
                        <a:t>05</a:t>
                      </a:r>
                    </a:p>
                  </a:txBody>
                  <a:tcPr marL="68580" marR="68580" marT="34290" marB="34290"/>
                </a:tc>
                <a:extLst>
                  <a:ext uri="{0D108BD9-81ED-4DB2-BD59-A6C34878D82A}">
                    <a16:rowId xmlns:a16="http://schemas.microsoft.com/office/drawing/2014/main" val="2229883877"/>
                  </a:ext>
                </a:extLst>
              </a:tr>
            </a:tbl>
          </a:graphicData>
        </a:graphic>
      </p:graphicFrame>
      <p:graphicFrame>
        <p:nvGraphicFramePr>
          <p:cNvPr id="8" name="Table 8">
            <a:extLst>
              <a:ext uri="{FF2B5EF4-FFF2-40B4-BE49-F238E27FC236}">
                <a16:creationId xmlns:a16="http://schemas.microsoft.com/office/drawing/2014/main" id="{66F193A4-B924-4C27-C181-C4C3B5158908}"/>
              </a:ext>
            </a:extLst>
          </p:cNvPr>
          <p:cNvGraphicFramePr>
            <a:graphicFrameLocks noGrp="1"/>
          </p:cNvGraphicFramePr>
          <p:nvPr>
            <p:extLst>
              <p:ext uri="{D42A27DB-BD31-4B8C-83A1-F6EECF244321}">
                <p14:modId xmlns:p14="http://schemas.microsoft.com/office/powerpoint/2010/main" val="1721803168"/>
              </p:ext>
            </p:extLst>
          </p:nvPr>
        </p:nvGraphicFramePr>
        <p:xfrm>
          <a:off x="139486" y="4259579"/>
          <a:ext cx="8839200" cy="739140"/>
        </p:xfrm>
        <a:graphic>
          <a:graphicData uri="http://schemas.openxmlformats.org/drawingml/2006/table">
            <a:tbl>
              <a:tblPr firstRow="1" bandRow="1">
                <a:tableStyleId>{5C22544A-7EE6-4342-B048-85BDC9FD1C3A}</a:tableStyleId>
              </a:tblPr>
              <a:tblGrid>
                <a:gridCol w="1981199">
                  <a:extLst>
                    <a:ext uri="{9D8B030D-6E8A-4147-A177-3AD203B41FA5}">
                      <a16:colId xmlns:a16="http://schemas.microsoft.com/office/drawing/2014/main" val="1353954193"/>
                    </a:ext>
                  </a:extLst>
                </a:gridCol>
                <a:gridCol w="1309675">
                  <a:extLst>
                    <a:ext uri="{9D8B030D-6E8A-4147-A177-3AD203B41FA5}">
                      <a16:colId xmlns:a16="http://schemas.microsoft.com/office/drawing/2014/main" val="2081524532"/>
                    </a:ext>
                  </a:extLst>
                </a:gridCol>
                <a:gridCol w="1263044">
                  <a:extLst>
                    <a:ext uri="{9D8B030D-6E8A-4147-A177-3AD203B41FA5}">
                      <a16:colId xmlns:a16="http://schemas.microsoft.com/office/drawing/2014/main" val="807177106"/>
                    </a:ext>
                  </a:extLst>
                </a:gridCol>
                <a:gridCol w="1587368">
                  <a:extLst>
                    <a:ext uri="{9D8B030D-6E8A-4147-A177-3AD203B41FA5}">
                      <a16:colId xmlns:a16="http://schemas.microsoft.com/office/drawing/2014/main" val="1701786724"/>
                    </a:ext>
                  </a:extLst>
                </a:gridCol>
                <a:gridCol w="1537334">
                  <a:extLst>
                    <a:ext uri="{9D8B030D-6E8A-4147-A177-3AD203B41FA5}">
                      <a16:colId xmlns:a16="http://schemas.microsoft.com/office/drawing/2014/main" val="830833774"/>
                    </a:ext>
                  </a:extLst>
                </a:gridCol>
                <a:gridCol w="1160580">
                  <a:extLst>
                    <a:ext uri="{9D8B030D-6E8A-4147-A177-3AD203B41FA5}">
                      <a16:colId xmlns:a16="http://schemas.microsoft.com/office/drawing/2014/main" val="3062717835"/>
                    </a:ext>
                  </a:extLst>
                </a:gridCol>
              </a:tblGrid>
              <a:tr h="548640">
                <a:tc>
                  <a:txBody>
                    <a:bodyPr/>
                    <a:lstStyle/>
                    <a:p>
                      <a:pPr algn="ctr"/>
                      <a:r>
                        <a:rPr lang="en-US" sz="1100" dirty="0"/>
                        <a:t>I &amp; C </a:t>
                      </a:r>
                    </a:p>
                    <a:p>
                      <a:pPr algn="just"/>
                      <a:r>
                        <a:rPr lang="en-US" sz="1100" dirty="0"/>
                        <a:t>(Router, Switch, BTS, Antenna, Power Plant, BB, OTN, DWDM,</a:t>
                      </a:r>
                    </a:p>
                    <a:p>
                      <a:pPr algn="just"/>
                      <a:r>
                        <a:rPr lang="en-US" sz="1100" dirty="0"/>
                        <a:t> DC &amp; Servers  Etc.)</a:t>
                      </a:r>
                    </a:p>
                  </a:txBody>
                  <a:tcPr marL="68580" marR="68580" marT="34290" marB="34290"/>
                </a:tc>
                <a:tc>
                  <a:txBody>
                    <a:bodyPr/>
                    <a:lstStyle/>
                    <a:p>
                      <a:pPr algn="ctr"/>
                      <a:r>
                        <a:rPr lang="en-US" sz="1100" dirty="0"/>
                        <a:t>Network Design &amp; Implementation</a:t>
                      </a:r>
                    </a:p>
                    <a:p>
                      <a:pPr algn="ctr"/>
                      <a:r>
                        <a:rPr lang="en-US" sz="1100" dirty="0"/>
                        <a:t>(IP/MPLS,RF)</a:t>
                      </a:r>
                    </a:p>
                  </a:txBody>
                  <a:tcPr marL="68580" marR="68580" marT="34290" marB="34290"/>
                </a:tc>
                <a:tc>
                  <a:txBody>
                    <a:bodyPr/>
                    <a:lstStyle/>
                    <a:p>
                      <a:pPr algn="ctr"/>
                      <a:r>
                        <a:rPr lang="en-US" sz="1100" dirty="0"/>
                        <a:t>RF Optimization &amp; Drive Test</a:t>
                      </a:r>
                    </a:p>
                  </a:txBody>
                  <a:tcPr marL="68580" marR="68580" marT="34290" marB="34290"/>
                </a:tc>
                <a:tc>
                  <a:txBody>
                    <a:bodyPr/>
                    <a:lstStyle/>
                    <a:p>
                      <a:pPr algn="ctr"/>
                      <a:r>
                        <a:rPr lang="en-US" sz="1100" dirty="0"/>
                        <a:t>Preventive Maintenance &amp; Check List </a:t>
                      </a:r>
                    </a:p>
                  </a:txBody>
                  <a:tcPr marL="68580" marR="68580" marT="34290" marB="34290"/>
                </a:tc>
                <a:tc>
                  <a:txBody>
                    <a:bodyPr/>
                    <a:lstStyle/>
                    <a:p>
                      <a:pPr algn="ctr"/>
                      <a:r>
                        <a:rPr lang="en-US" sz="1100" dirty="0"/>
                        <a:t>Network/Telco Automation </a:t>
                      </a:r>
                    </a:p>
                  </a:txBody>
                  <a:tcPr marL="68580" marR="68580" marT="34290" marB="34290"/>
                </a:tc>
                <a:tc>
                  <a:txBody>
                    <a:bodyPr/>
                    <a:lstStyle/>
                    <a:p>
                      <a:pPr algn="ctr"/>
                      <a:r>
                        <a:rPr lang="en-US" sz="1100" dirty="0"/>
                        <a:t>Data Center Design/ Operations </a:t>
                      </a:r>
                    </a:p>
                  </a:txBody>
                  <a:tcPr marL="68580" marR="68580" marT="34290" marB="34290"/>
                </a:tc>
                <a:extLst>
                  <a:ext uri="{0D108BD9-81ED-4DB2-BD59-A6C34878D82A}">
                    <a16:rowId xmlns:a16="http://schemas.microsoft.com/office/drawing/2014/main" val="1725972035"/>
                  </a:ext>
                </a:extLst>
              </a:tr>
            </a:tbl>
          </a:graphicData>
        </a:graphic>
      </p:graphicFrame>
      <p:graphicFrame>
        <p:nvGraphicFramePr>
          <p:cNvPr id="9" name="Table 9">
            <a:extLst>
              <a:ext uri="{FF2B5EF4-FFF2-40B4-BE49-F238E27FC236}">
                <a16:creationId xmlns:a16="http://schemas.microsoft.com/office/drawing/2014/main" id="{AF76F166-0606-4BE6-AAD8-30153FD9BC72}"/>
              </a:ext>
            </a:extLst>
          </p:cNvPr>
          <p:cNvGraphicFramePr>
            <a:graphicFrameLocks noGrp="1"/>
          </p:cNvGraphicFramePr>
          <p:nvPr>
            <p:extLst>
              <p:ext uri="{D42A27DB-BD31-4B8C-83A1-F6EECF244321}">
                <p14:modId xmlns:p14="http://schemas.microsoft.com/office/powerpoint/2010/main" val="1200482297"/>
              </p:ext>
            </p:extLst>
          </p:nvPr>
        </p:nvGraphicFramePr>
        <p:xfrm>
          <a:off x="6516413" y="1797837"/>
          <a:ext cx="2475187" cy="274321"/>
        </p:xfrm>
        <a:graphic>
          <a:graphicData uri="http://schemas.openxmlformats.org/drawingml/2006/table">
            <a:tbl>
              <a:tblPr firstRow="1" bandRow="1">
                <a:tableStyleId>{5C22544A-7EE6-4342-B048-85BDC9FD1C3A}</a:tableStyleId>
              </a:tblPr>
              <a:tblGrid>
                <a:gridCol w="1351482">
                  <a:extLst>
                    <a:ext uri="{9D8B030D-6E8A-4147-A177-3AD203B41FA5}">
                      <a16:colId xmlns:a16="http://schemas.microsoft.com/office/drawing/2014/main" val="2977592237"/>
                    </a:ext>
                  </a:extLst>
                </a:gridCol>
                <a:gridCol w="1123705">
                  <a:extLst>
                    <a:ext uri="{9D8B030D-6E8A-4147-A177-3AD203B41FA5}">
                      <a16:colId xmlns:a16="http://schemas.microsoft.com/office/drawing/2014/main" val="3306845849"/>
                    </a:ext>
                  </a:extLst>
                </a:gridCol>
              </a:tblGrid>
              <a:tr h="274321">
                <a:tc>
                  <a:txBody>
                    <a:bodyPr/>
                    <a:lstStyle/>
                    <a:p>
                      <a:r>
                        <a:rPr lang="en-US" sz="1100" dirty="0"/>
                        <a:t>Total Employees </a:t>
                      </a:r>
                    </a:p>
                  </a:txBody>
                  <a:tcPr marL="68580" marR="68580" marT="34290" marB="34290"/>
                </a:tc>
                <a:tc>
                  <a:txBody>
                    <a:bodyPr/>
                    <a:lstStyle/>
                    <a:p>
                      <a:r>
                        <a:rPr lang="en-US" sz="1100" dirty="0"/>
                        <a:t>124</a:t>
                      </a:r>
                    </a:p>
                  </a:txBody>
                  <a:tcPr marL="68580" marR="68580" marT="34290" marB="34290"/>
                </a:tc>
                <a:extLst>
                  <a:ext uri="{0D108BD9-81ED-4DB2-BD59-A6C34878D82A}">
                    <a16:rowId xmlns:a16="http://schemas.microsoft.com/office/drawing/2014/main" val="1048233760"/>
                  </a:ext>
                </a:extLst>
              </a:tr>
            </a:tbl>
          </a:graphicData>
        </a:graphic>
      </p:graphicFrame>
      <p:sp>
        <p:nvSpPr>
          <p:cNvPr id="11" name="TextBox 20">
            <a:extLst>
              <a:ext uri="{FF2B5EF4-FFF2-40B4-BE49-F238E27FC236}">
                <a16:creationId xmlns:a16="http://schemas.microsoft.com/office/drawing/2014/main" id="{660DB6A0-5560-2B01-6AED-1803002B51E7}"/>
              </a:ext>
            </a:extLst>
          </p:cNvPr>
          <p:cNvSpPr txBox="1">
            <a:spLocks noChangeArrowheads="1"/>
          </p:cNvSpPr>
          <p:nvPr/>
        </p:nvSpPr>
        <p:spPr bwMode="auto">
          <a:xfrm>
            <a:off x="3695700" y="116825"/>
            <a:ext cx="1752600" cy="304800"/>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buClr>
                <a:srgbClr val="000000"/>
              </a:buClr>
              <a:buFont typeface="Arial" pitchFamily="34" charset="0"/>
              <a:buNone/>
            </a:pPr>
            <a:r>
              <a:rPr lang="en-US" altLang="en-US" dirty="0">
                <a:latin typeface="Constantia" pitchFamily="18" charset="0"/>
              </a:rPr>
              <a:t>OUR PRESENCE </a:t>
            </a:r>
          </a:p>
        </p:txBody>
      </p:sp>
      <p:pic>
        <p:nvPicPr>
          <p:cNvPr id="12" name="Picture 11">
            <a:extLst>
              <a:ext uri="{FF2B5EF4-FFF2-40B4-BE49-F238E27FC236}">
                <a16:creationId xmlns:a16="http://schemas.microsoft.com/office/drawing/2014/main" id="{C37EFAE0-F62A-7E3E-F9C3-43822C9C33D1}"/>
              </a:ext>
            </a:extLst>
          </p:cNvPr>
          <p:cNvPicPr>
            <a:picLocks noChangeAspect="1"/>
          </p:cNvPicPr>
          <p:nvPr/>
        </p:nvPicPr>
        <p:blipFill>
          <a:blip r:embed="rId3"/>
          <a:stretch>
            <a:fillRect/>
          </a:stretch>
        </p:blipFill>
        <p:spPr>
          <a:xfrm>
            <a:off x="8153400" y="41153"/>
            <a:ext cx="609600" cy="345989"/>
          </a:xfrm>
          <a:prstGeom prst="rect">
            <a:avLst/>
          </a:prstGeom>
        </p:spPr>
      </p:pic>
      <p:sp>
        <p:nvSpPr>
          <p:cNvPr id="2" name="TextBox 1">
            <a:extLst>
              <a:ext uri="{FF2B5EF4-FFF2-40B4-BE49-F238E27FC236}">
                <a16:creationId xmlns:a16="http://schemas.microsoft.com/office/drawing/2014/main" id="{CDE30542-6E5B-CF79-F039-D882BDEF343E}"/>
              </a:ext>
            </a:extLst>
          </p:cNvPr>
          <p:cNvSpPr txBox="1"/>
          <p:nvPr/>
        </p:nvSpPr>
        <p:spPr>
          <a:xfrm>
            <a:off x="6419193" y="2571750"/>
            <a:ext cx="3468413" cy="430887"/>
          </a:xfrm>
          <a:prstGeom prst="rect">
            <a:avLst/>
          </a:prstGeom>
          <a:noFill/>
        </p:spPr>
        <p:txBody>
          <a:bodyPr wrap="square" rtlCol="0">
            <a:spAutoFit/>
          </a:bodyPr>
          <a:lstStyle/>
          <a:p>
            <a:r>
              <a:rPr lang="en-US" sz="1100" b="1" dirty="0">
                <a:solidFill>
                  <a:schemeClr val="accent2"/>
                </a:solidFill>
                <a:latin typeface="+mn-lt"/>
              </a:rPr>
              <a:t>* </a:t>
            </a:r>
            <a:r>
              <a:rPr lang="en-US" sz="1100" b="1" dirty="0">
                <a:solidFill>
                  <a:schemeClr val="bg1"/>
                </a:solidFill>
                <a:latin typeface="+mn-lt"/>
              </a:rPr>
              <a:t>Resources can be arranged anywhere in </a:t>
            </a:r>
          </a:p>
          <a:p>
            <a:r>
              <a:rPr lang="en-US" sz="1100" b="1" dirty="0">
                <a:solidFill>
                  <a:schemeClr val="bg1"/>
                </a:solidFill>
                <a:latin typeface="+mn-lt"/>
              </a:rPr>
              <a:t>   India within 48 hours.</a:t>
            </a:r>
          </a:p>
        </p:txBody>
      </p:sp>
      <p:sp>
        <p:nvSpPr>
          <p:cNvPr id="14" name="TextBox 8">
            <a:extLst>
              <a:ext uri="{FF2B5EF4-FFF2-40B4-BE49-F238E27FC236}">
                <a16:creationId xmlns:a16="http://schemas.microsoft.com/office/drawing/2014/main" id="{8AFBC6D1-5511-3820-1E11-D1C9DAF73030}"/>
              </a:ext>
            </a:extLst>
          </p:cNvPr>
          <p:cNvSpPr txBox="1">
            <a:spLocks noChangeArrowheads="1"/>
          </p:cNvSpPr>
          <p:nvPr/>
        </p:nvSpPr>
        <p:spPr bwMode="auto">
          <a:xfrm>
            <a:off x="3401232" y="5000903"/>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Tree>
    <p:extLst>
      <p:ext uri="{BB962C8B-B14F-4D97-AF65-F5344CB8AC3E}">
        <p14:creationId xmlns:p14="http://schemas.microsoft.com/office/powerpoint/2010/main" val="230391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73B9CD-E8AE-4374-809C-61504EC15D2F}"/>
              </a:ext>
            </a:extLst>
          </p:cNvPr>
          <p:cNvSpPr txBox="1"/>
          <p:nvPr/>
        </p:nvSpPr>
        <p:spPr>
          <a:xfrm>
            <a:off x="18425" y="170187"/>
            <a:ext cx="1752600" cy="307975"/>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fontAlgn="auto" hangingPunct="1">
              <a:spcBef>
                <a:spcPts val="0"/>
              </a:spcBef>
              <a:spcAft>
                <a:spcPts val="0"/>
              </a:spcAft>
              <a:buClr>
                <a:srgbClr val="000000"/>
              </a:buClr>
              <a:buFont typeface="Arial"/>
              <a:buNone/>
              <a:defRPr/>
            </a:pPr>
            <a:r>
              <a:rPr lang="en-US" kern="0" dirty="0">
                <a:latin typeface="Constantia" pitchFamily="18" charset="0"/>
                <a:sym typeface="Arial"/>
              </a:rPr>
              <a:t>ACHIEVEMENTS</a:t>
            </a:r>
          </a:p>
        </p:txBody>
      </p:sp>
      <p:graphicFrame>
        <p:nvGraphicFramePr>
          <p:cNvPr id="8" name="Table 8">
            <a:extLst>
              <a:ext uri="{FF2B5EF4-FFF2-40B4-BE49-F238E27FC236}">
                <a16:creationId xmlns:a16="http://schemas.microsoft.com/office/drawing/2014/main" id="{DFF2D9FA-E92D-454B-8172-0FC93ACC2E51}"/>
              </a:ext>
            </a:extLst>
          </p:cNvPr>
          <p:cNvGraphicFramePr>
            <a:graphicFrameLocks noGrp="1"/>
          </p:cNvGraphicFramePr>
          <p:nvPr>
            <p:extLst>
              <p:ext uri="{D42A27DB-BD31-4B8C-83A1-F6EECF244321}">
                <p14:modId xmlns:p14="http://schemas.microsoft.com/office/powerpoint/2010/main" val="569284552"/>
              </p:ext>
            </p:extLst>
          </p:nvPr>
        </p:nvGraphicFramePr>
        <p:xfrm>
          <a:off x="76201" y="590550"/>
          <a:ext cx="5943600" cy="3571240"/>
        </p:xfrm>
        <a:graphic>
          <a:graphicData uri="http://schemas.openxmlformats.org/drawingml/2006/table">
            <a:tbl>
              <a:tblPr firstRow="1" bandRow="1">
                <a:tableStyleId>{6E25E649-3F16-4E02-A733-19D2CDBF48F0}</a:tableStyleId>
              </a:tblPr>
              <a:tblGrid>
                <a:gridCol w="1981200">
                  <a:extLst>
                    <a:ext uri="{9D8B030D-6E8A-4147-A177-3AD203B41FA5}">
                      <a16:colId xmlns:a16="http://schemas.microsoft.com/office/drawing/2014/main" val="954735059"/>
                    </a:ext>
                  </a:extLst>
                </a:gridCol>
                <a:gridCol w="1981200">
                  <a:extLst>
                    <a:ext uri="{9D8B030D-6E8A-4147-A177-3AD203B41FA5}">
                      <a16:colId xmlns:a16="http://schemas.microsoft.com/office/drawing/2014/main" val="1582157475"/>
                    </a:ext>
                  </a:extLst>
                </a:gridCol>
                <a:gridCol w="1981200">
                  <a:extLst>
                    <a:ext uri="{9D8B030D-6E8A-4147-A177-3AD203B41FA5}">
                      <a16:colId xmlns:a16="http://schemas.microsoft.com/office/drawing/2014/main" val="670628393"/>
                    </a:ext>
                  </a:extLst>
                </a:gridCol>
              </a:tblGrid>
              <a:tr h="370840">
                <a:tc>
                  <a:txBody>
                    <a:bodyPr/>
                    <a:lstStyle/>
                    <a:p>
                      <a:pPr algn="ctr"/>
                      <a:r>
                        <a:rPr lang="en-IN" dirty="0">
                          <a:latin typeface="+mj-lt"/>
                        </a:rPr>
                        <a:t>ASSIGNMENTS</a:t>
                      </a:r>
                    </a:p>
                  </a:txBody>
                  <a:tcPr/>
                </a:tc>
                <a:tc>
                  <a:txBody>
                    <a:bodyPr/>
                    <a:lstStyle/>
                    <a:p>
                      <a:pPr algn="ctr"/>
                      <a:r>
                        <a:rPr lang="en-IN" dirty="0"/>
                        <a:t>CLIENT NAME</a:t>
                      </a:r>
                    </a:p>
                  </a:txBody>
                  <a:tcPr/>
                </a:tc>
                <a:tc>
                  <a:txBody>
                    <a:bodyPr/>
                    <a:lstStyle/>
                    <a:p>
                      <a:pPr algn="ctr"/>
                      <a:r>
                        <a:rPr lang="en-IN" dirty="0"/>
                        <a:t>LOCATION</a:t>
                      </a:r>
                    </a:p>
                  </a:txBody>
                  <a:tcPr/>
                </a:tc>
                <a:extLst>
                  <a:ext uri="{0D108BD9-81ED-4DB2-BD59-A6C34878D82A}">
                    <a16:rowId xmlns:a16="http://schemas.microsoft.com/office/drawing/2014/main" val="1939942334"/>
                  </a:ext>
                </a:extLst>
              </a:tr>
              <a:tr h="370840">
                <a:tc>
                  <a:txBody>
                    <a:bodyPr/>
                    <a:lstStyle/>
                    <a:p>
                      <a:pPr algn="ctr"/>
                      <a:r>
                        <a:rPr lang="en-IN" sz="1200" dirty="0"/>
                        <a:t>Cisco &amp; Nokia Router Installation, Integration &amp; Migration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VODAFONE IDEA</a:t>
                      </a:r>
                    </a:p>
                    <a:p>
                      <a:pPr algn="ctr"/>
                      <a:r>
                        <a:rPr lang="en-IN" sz="1200" dirty="0"/>
                        <a:t>NOKIA</a:t>
                      </a:r>
                    </a:p>
                    <a:p>
                      <a:pPr algn="ctr"/>
                      <a:r>
                        <a:rPr lang="en-IN" sz="1200" dirty="0"/>
                        <a:t>BSNL </a:t>
                      </a:r>
                    </a:p>
                    <a:p>
                      <a:pPr algn="ctr"/>
                      <a:r>
                        <a:rPr lang="en-IN" sz="1200" dirty="0"/>
                        <a:t>AIRTEL</a:t>
                      </a:r>
                    </a:p>
                  </a:txBody>
                  <a:tcPr/>
                </a:tc>
                <a:tc>
                  <a:txBody>
                    <a:bodyPr/>
                    <a:lstStyle/>
                    <a:p>
                      <a:pPr algn="ctr"/>
                      <a:r>
                        <a:rPr lang="en-IN" sz="1200" dirty="0"/>
                        <a:t>Pan India</a:t>
                      </a:r>
                    </a:p>
                  </a:txBody>
                  <a:tcPr/>
                </a:tc>
                <a:extLst>
                  <a:ext uri="{0D108BD9-81ED-4DB2-BD59-A6C34878D82A}">
                    <a16:rowId xmlns:a16="http://schemas.microsoft.com/office/drawing/2014/main" val="2576067162"/>
                  </a:ext>
                </a:extLst>
              </a:tr>
              <a:tr h="370840">
                <a:tc>
                  <a:txBody>
                    <a:bodyPr/>
                    <a:lstStyle/>
                    <a:p>
                      <a:pPr algn="ctr"/>
                      <a:r>
                        <a:rPr lang="en-IN" sz="1200" dirty="0"/>
                        <a:t>Antenna Installations, BTS Installations, RF Optimizing and Drive Test</a:t>
                      </a:r>
                    </a:p>
                  </a:txBody>
                  <a:tcPr/>
                </a:tc>
                <a:tc>
                  <a:txBody>
                    <a:bodyPr/>
                    <a:lstStyle/>
                    <a:p>
                      <a:pPr algn="ctr"/>
                      <a:r>
                        <a:rPr lang="en-IN" sz="1200" dirty="0"/>
                        <a:t>NOKIA</a:t>
                      </a:r>
                    </a:p>
                    <a:p>
                      <a:pPr algn="ctr"/>
                      <a:r>
                        <a:rPr lang="en-IN" sz="1200" dirty="0"/>
                        <a:t>ERICSSION</a:t>
                      </a:r>
                    </a:p>
                  </a:txBody>
                  <a:tcPr/>
                </a:tc>
                <a:tc>
                  <a:txBody>
                    <a:bodyPr/>
                    <a:lstStyle/>
                    <a:p>
                      <a:pPr algn="ctr"/>
                      <a:r>
                        <a:rPr lang="en-IN" sz="1200" dirty="0"/>
                        <a:t>Pan India</a:t>
                      </a:r>
                    </a:p>
                  </a:txBody>
                  <a:tcPr/>
                </a:tc>
                <a:extLst>
                  <a:ext uri="{0D108BD9-81ED-4DB2-BD59-A6C34878D82A}">
                    <a16:rowId xmlns:a16="http://schemas.microsoft.com/office/drawing/2014/main" val="1345980662"/>
                  </a:ext>
                </a:extLst>
              </a:tr>
              <a:tr h="370840">
                <a:tc>
                  <a:txBody>
                    <a:bodyPr/>
                    <a:lstStyle/>
                    <a:p>
                      <a:pPr algn="ctr"/>
                      <a:r>
                        <a:rPr lang="en-IN" sz="1200" dirty="0"/>
                        <a:t>New TDD Site Installation, Integration &amp; RF Optimizing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VODAFONE IDEA</a:t>
                      </a:r>
                    </a:p>
                    <a:p>
                      <a:pPr algn="ctr"/>
                      <a:endParaRPr lang="en-IN"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Pan India</a:t>
                      </a:r>
                    </a:p>
                    <a:p>
                      <a:pPr algn="ctr"/>
                      <a:endParaRPr lang="en-IN" sz="1200" dirty="0"/>
                    </a:p>
                  </a:txBody>
                  <a:tcPr/>
                </a:tc>
                <a:extLst>
                  <a:ext uri="{0D108BD9-81ED-4DB2-BD59-A6C34878D82A}">
                    <a16:rowId xmlns:a16="http://schemas.microsoft.com/office/drawing/2014/main" val="1619338246"/>
                  </a:ext>
                </a:extLst>
              </a:tr>
              <a:tr h="370840">
                <a:tc>
                  <a:txBody>
                    <a:bodyPr/>
                    <a:lstStyle/>
                    <a:p>
                      <a:pPr algn="ctr"/>
                      <a:r>
                        <a:rPr lang="en-IN" sz="1200" dirty="0"/>
                        <a:t>Microwave Dismantling, Installation &amp; Integration Of Equipment Huawei, Nokia, NEC, </a:t>
                      </a:r>
                      <a:r>
                        <a:rPr lang="en-IN" sz="1200" dirty="0" err="1"/>
                        <a:t>Ceragon</a:t>
                      </a:r>
                      <a:r>
                        <a:rPr lang="en-IN" sz="1200" dirty="0"/>
                        <a:t> etc. </a:t>
                      </a:r>
                    </a:p>
                  </a:txBody>
                  <a:tcPr/>
                </a:tc>
                <a:tc>
                  <a:txBody>
                    <a:bodyPr/>
                    <a:lstStyle/>
                    <a:p>
                      <a:pPr algn="ctr"/>
                      <a:r>
                        <a:rPr lang="en-IN" sz="1200" dirty="0"/>
                        <a:t>TATA COMMUNICATION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Pan India</a:t>
                      </a:r>
                    </a:p>
                    <a:p>
                      <a:pPr algn="ctr"/>
                      <a:endParaRPr lang="en-IN" sz="1200" dirty="0"/>
                    </a:p>
                  </a:txBody>
                  <a:tcPr/>
                </a:tc>
                <a:extLst>
                  <a:ext uri="{0D108BD9-81ED-4DB2-BD59-A6C34878D82A}">
                    <a16:rowId xmlns:a16="http://schemas.microsoft.com/office/drawing/2014/main" val="132507466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Preventive Maintenance &amp; Check List </a:t>
                      </a:r>
                    </a:p>
                  </a:txBody>
                  <a:tcPr/>
                </a:tc>
                <a:tc>
                  <a:txBody>
                    <a:bodyPr/>
                    <a:lstStyle/>
                    <a:p>
                      <a:pPr algn="ctr"/>
                      <a:r>
                        <a:rPr lang="en-IN" sz="1200" dirty="0"/>
                        <a:t>TATA COMMUNICATION</a:t>
                      </a:r>
                    </a:p>
                  </a:txBody>
                  <a:tcPr/>
                </a:tc>
                <a:tc>
                  <a:txBody>
                    <a:bodyPr/>
                    <a:lstStyle/>
                    <a:p>
                      <a:pPr algn="ctr"/>
                      <a:r>
                        <a:rPr lang="en-IN" sz="1200" dirty="0"/>
                        <a:t> Pan India</a:t>
                      </a:r>
                    </a:p>
                  </a:txBody>
                  <a:tcPr/>
                </a:tc>
                <a:extLst>
                  <a:ext uri="{0D108BD9-81ED-4DB2-BD59-A6C34878D82A}">
                    <a16:rowId xmlns:a16="http://schemas.microsoft.com/office/drawing/2014/main" val="2108885820"/>
                  </a:ext>
                </a:extLst>
              </a:tr>
            </a:tbl>
          </a:graphicData>
        </a:graphic>
      </p:graphicFrame>
      <p:pic>
        <p:nvPicPr>
          <p:cNvPr id="10" name="Picture 9">
            <a:extLst>
              <a:ext uri="{FF2B5EF4-FFF2-40B4-BE49-F238E27FC236}">
                <a16:creationId xmlns:a16="http://schemas.microsoft.com/office/drawing/2014/main" id="{0781DC78-5385-4711-9970-22FF3BD4410D}"/>
              </a:ext>
            </a:extLst>
          </p:cNvPr>
          <p:cNvPicPr>
            <a:picLocks noChangeAspect="1"/>
          </p:cNvPicPr>
          <p:nvPr/>
        </p:nvPicPr>
        <p:blipFill>
          <a:blip r:embed="rId2"/>
          <a:stretch>
            <a:fillRect/>
          </a:stretch>
        </p:blipFill>
        <p:spPr>
          <a:xfrm>
            <a:off x="6400800" y="2952750"/>
            <a:ext cx="2590800" cy="1822566"/>
          </a:xfrm>
          <a:prstGeom prst="rect">
            <a:avLst/>
          </a:prstGeom>
        </p:spPr>
      </p:pic>
      <p:sp>
        <p:nvSpPr>
          <p:cNvPr id="11" name="TextBox 8">
            <a:extLst>
              <a:ext uri="{FF2B5EF4-FFF2-40B4-BE49-F238E27FC236}">
                <a16:creationId xmlns:a16="http://schemas.microsoft.com/office/drawing/2014/main" id="{C2AFD66E-27A3-464E-830D-D53684FB9249}"/>
              </a:ext>
            </a:extLst>
          </p:cNvPr>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pic>
        <p:nvPicPr>
          <p:cNvPr id="13" name="Picture 12">
            <a:extLst>
              <a:ext uri="{FF2B5EF4-FFF2-40B4-BE49-F238E27FC236}">
                <a16:creationId xmlns:a16="http://schemas.microsoft.com/office/drawing/2014/main" id="{FFB59D54-E24D-4ECE-9101-187200E2C167}"/>
              </a:ext>
            </a:extLst>
          </p:cNvPr>
          <p:cNvPicPr>
            <a:picLocks noChangeAspect="1"/>
          </p:cNvPicPr>
          <p:nvPr/>
        </p:nvPicPr>
        <p:blipFill>
          <a:blip r:embed="rId3"/>
          <a:stretch>
            <a:fillRect/>
          </a:stretch>
        </p:blipFill>
        <p:spPr>
          <a:xfrm>
            <a:off x="6129580" y="590550"/>
            <a:ext cx="3048000" cy="1456944"/>
          </a:xfrm>
          <a:prstGeom prst="rect">
            <a:avLst/>
          </a:prstGeom>
        </p:spPr>
        <p:style>
          <a:lnRef idx="0">
            <a:schemeClr val="dk1"/>
          </a:lnRef>
          <a:fillRef idx="3">
            <a:schemeClr val="dk1"/>
          </a:fillRef>
          <a:effectRef idx="3">
            <a:schemeClr val="dk1"/>
          </a:effectRef>
          <a:fontRef idx="minor">
            <a:schemeClr val="lt1"/>
          </a:fontRef>
        </p:style>
      </p:pic>
      <p:sp>
        <p:nvSpPr>
          <p:cNvPr id="14" name="TextBox 13">
            <a:extLst>
              <a:ext uri="{FF2B5EF4-FFF2-40B4-BE49-F238E27FC236}">
                <a16:creationId xmlns:a16="http://schemas.microsoft.com/office/drawing/2014/main" id="{5CAC222D-E496-4251-AB18-9B8B75E6FE38}"/>
              </a:ext>
            </a:extLst>
          </p:cNvPr>
          <p:cNvSpPr txBox="1"/>
          <p:nvPr/>
        </p:nvSpPr>
        <p:spPr>
          <a:xfrm>
            <a:off x="6096000" y="2310140"/>
            <a:ext cx="3048000"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IN" i="1" dirty="0">
                <a:latin typeface="Constantia" panose="02030602050306030303" pitchFamily="18" charset="0"/>
              </a:rPr>
              <a:t>“A Little Progress Each Day Adds Up To Big Results”</a:t>
            </a:r>
          </a:p>
        </p:txBody>
      </p:sp>
    </p:spTree>
    <p:extLst>
      <p:ext uri="{BB962C8B-B14F-4D97-AF65-F5344CB8AC3E}">
        <p14:creationId xmlns:p14="http://schemas.microsoft.com/office/powerpoint/2010/main" val="283385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0" y="4826000"/>
            <a:ext cx="9144000" cy="3175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kern="0">
              <a:sym typeface="Arial"/>
            </a:endParaRPr>
          </a:p>
        </p:txBody>
      </p:sp>
      <p:pic>
        <p:nvPicPr>
          <p:cNvPr id="10277" name="Picture 247" descr="Cerative.png"/>
          <p:cNvPicPr>
            <a:picLocks noChangeAspect="1"/>
          </p:cNvPicPr>
          <p:nvPr/>
        </p:nvPicPr>
        <p:blipFill>
          <a:blip r:embed="rId2"/>
          <a:srcRect/>
          <a:stretch>
            <a:fillRect/>
          </a:stretch>
        </p:blipFill>
        <p:spPr bwMode="auto">
          <a:xfrm>
            <a:off x="381000" y="739577"/>
            <a:ext cx="2161955" cy="1645394"/>
          </a:xfrm>
          <a:prstGeom prst="rect">
            <a:avLst/>
          </a:prstGeom>
          <a:noFill/>
          <a:ln w="9525">
            <a:noFill/>
            <a:miter lim="800000"/>
            <a:headEnd/>
            <a:tailEnd/>
          </a:ln>
        </p:spPr>
      </p:pic>
      <p:pic>
        <p:nvPicPr>
          <p:cNvPr id="10278" name="Graphic 4" descr="Stethoscope"/>
          <p:cNvPicPr>
            <a:picLocks noChangeAspect="1"/>
          </p:cNvPicPr>
          <p:nvPr/>
        </p:nvPicPr>
        <p:blipFill>
          <a:blip r:embed="rId3"/>
          <a:srcRect/>
          <a:stretch>
            <a:fillRect/>
          </a:stretch>
        </p:blipFill>
        <p:spPr bwMode="auto">
          <a:xfrm>
            <a:off x="381000" y="3486150"/>
            <a:ext cx="568325" cy="568325"/>
          </a:xfrm>
          <a:prstGeom prst="rect">
            <a:avLst/>
          </a:prstGeom>
          <a:noFill/>
          <a:ln w="9525">
            <a:noFill/>
            <a:miter lim="800000"/>
            <a:headEnd/>
            <a:tailEnd/>
          </a:ln>
        </p:spPr>
      </p:pic>
      <p:sp>
        <p:nvSpPr>
          <p:cNvPr id="10281" name="TextBox 5"/>
          <p:cNvSpPr txBox="1">
            <a:spLocks noChangeArrowheads="1"/>
          </p:cNvSpPr>
          <p:nvPr/>
        </p:nvSpPr>
        <p:spPr bwMode="auto">
          <a:xfrm>
            <a:off x="4038600" y="4902200"/>
            <a:ext cx="2971800" cy="1841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p:txBody>
      </p:sp>
      <p:graphicFrame>
        <p:nvGraphicFramePr>
          <p:cNvPr id="259" name="Diagram 258">
            <a:extLst>
              <a:ext uri="{FF2B5EF4-FFF2-40B4-BE49-F238E27FC236}">
                <a16:creationId xmlns:a16="http://schemas.microsoft.com/office/drawing/2014/main" id="{00033F55-0793-400A-B9A1-4799AC5CC353}"/>
              </a:ext>
            </a:extLst>
          </p:cNvPr>
          <p:cNvGraphicFramePr/>
          <p:nvPr>
            <p:extLst>
              <p:ext uri="{D42A27DB-BD31-4B8C-83A1-F6EECF244321}">
                <p14:modId xmlns:p14="http://schemas.microsoft.com/office/powerpoint/2010/main" val="1292534506"/>
              </p:ext>
            </p:extLst>
          </p:nvPr>
        </p:nvGraphicFramePr>
        <p:xfrm>
          <a:off x="304800" y="1089025"/>
          <a:ext cx="8686800" cy="3490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0" name="TextBox 20">
            <a:extLst>
              <a:ext uri="{FF2B5EF4-FFF2-40B4-BE49-F238E27FC236}">
                <a16:creationId xmlns:a16="http://schemas.microsoft.com/office/drawing/2014/main" id="{C3E48F37-3BE9-430C-8D2C-62BFBB260770}"/>
              </a:ext>
            </a:extLst>
          </p:cNvPr>
          <p:cNvSpPr txBox="1">
            <a:spLocks noChangeArrowheads="1"/>
          </p:cNvSpPr>
          <p:nvPr/>
        </p:nvSpPr>
        <p:spPr bwMode="auto">
          <a:xfrm>
            <a:off x="76200" y="125269"/>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sp>
        <p:nvSpPr>
          <p:cNvPr id="261" name="TextBox 260">
            <a:extLst>
              <a:ext uri="{FF2B5EF4-FFF2-40B4-BE49-F238E27FC236}">
                <a16:creationId xmlns:a16="http://schemas.microsoft.com/office/drawing/2014/main" id="{A8538FBF-0DD0-4BF6-B9F8-578A415DCD5D}"/>
              </a:ext>
            </a:extLst>
          </p:cNvPr>
          <p:cNvSpPr txBox="1"/>
          <p:nvPr/>
        </p:nvSpPr>
        <p:spPr>
          <a:xfrm>
            <a:off x="4572000" y="790283"/>
            <a:ext cx="4572000" cy="89255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sz="1300" i="1" dirty="0">
                <a:latin typeface="Constantia" panose="02030602050306030303" pitchFamily="18" charset="0"/>
              </a:rPr>
              <a:t>We believe quality is not just another goal, it is our basic strategy for continuous growth. Our strong commitment towards process excellence has resulted in enhanced productivity and reduced project execution cost.</a:t>
            </a:r>
            <a:endParaRPr lang="en-IN" sz="1300" i="1" dirty="0">
              <a:latin typeface="Constantia" panose="02030602050306030303" pitchFamily="18" charset="0"/>
            </a:endParaRPr>
          </a:p>
        </p:txBody>
      </p:sp>
      <p:sp>
        <p:nvSpPr>
          <p:cNvPr id="5" name="TextBox 4">
            <a:extLst>
              <a:ext uri="{FF2B5EF4-FFF2-40B4-BE49-F238E27FC236}">
                <a16:creationId xmlns:a16="http://schemas.microsoft.com/office/drawing/2014/main" id="{4FEDB9A1-8E50-43D3-9575-1D8DCE71C669}"/>
              </a:ext>
            </a:extLst>
          </p:cNvPr>
          <p:cNvSpPr txBox="1"/>
          <p:nvPr/>
        </p:nvSpPr>
        <p:spPr>
          <a:xfrm>
            <a:off x="-990600" y="4343310"/>
            <a:ext cx="4038600" cy="400110"/>
          </a:xfrm>
          <a:prstGeom prst="rect">
            <a:avLst/>
          </a:prstGeom>
          <a:noFill/>
        </p:spPr>
        <p:txBody>
          <a:bodyPr wrap="square" rtlCol="0">
            <a:spAutoFit/>
          </a:bodyPr>
          <a:lstStyle/>
          <a:p>
            <a:pPr algn="ctr"/>
            <a:r>
              <a:rPr lang="en-IN" sz="2000" b="1" i="1" dirty="0">
                <a:latin typeface="+mj-lt"/>
              </a:rPr>
              <a:t>“QUALITY FIRST”</a:t>
            </a:r>
          </a:p>
        </p:txBody>
      </p:sp>
      <p:grpSp>
        <p:nvGrpSpPr>
          <p:cNvPr id="262" name="Group 261">
            <a:extLst>
              <a:ext uri="{FF2B5EF4-FFF2-40B4-BE49-F238E27FC236}">
                <a16:creationId xmlns:a16="http://schemas.microsoft.com/office/drawing/2014/main" id="{39AF6A15-CEB9-498C-9543-834A3A01E022}"/>
              </a:ext>
            </a:extLst>
          </p:cNvPr>
          <p:cNvGrpSpPr/>
          <p:nvPr/>
        </p:nvGrpSpPr>
        <p:grpSpPr>
          <a:xfrm>
            <a:off x="817324" y="3918929"/>
            <a:ext cx="264001" cy="424381"/>
            <a:chOff x="3290888" y="2733676"/>
            <a:chExt cx="635000" cy="1020763"/>
          </a:xfrm>
        </p:grpSpPr>
        <p:sp>
          <p:nvSpPr>
            <p:cNvPr id="263" name="Freeform 42">
              <a:extLst>
                <a:ext uri="{FF2B5EF4-FFF2-40B4-BE49-F238E27FC236}">
                  <a16:creationId xmlns:a16="http://schemas.microsoft.com/office/drawing/2014/main" id="{305C059D-0077-44D3-BF7B-0B423DEF934A}"/>
                </a:ext>
              </a:extLst>
            </p:cNvPr>
            <p:cNvSpPr>
              <a:spLocks noEditPoints="1"/>
            </p:cNvSpPr>
            <p:nvPr/>
          </p:nvSpPr>
          <p:spPr bwMode="auto">
            <a:xfrm>
              <a:off x="3290888" y="2851151"/>
              <a:ext cx="635000" cy="903288"/>
            </a:xfrm>
            <a:custGeom>
              <a:avLst/>
              <a:gdLst>
                <a:gd name="T0" fmla="*/ 25 w 207"/>
                <a:gd name="T1" fmla="*/ 293 h 294"/>
                <a:gd name="T2" fmla="*/ 66 w 207"/>
                <a:gd name="T3" fmla="*/ 280 h 294"/>
                <a:gd name="T4" fmla="*/ 72 w 207"/>
                <a:gd name="T5" fmla="*/ 275 h 294"/>
                <a:gd name="T6" fmla="*/ 74 w 207"/>
                <a:gd name="T7" fmla="*/ 275 h 294"/>
                <a:gd name="T8" fmla="*/ 114 w 207"/>
                <a:gd name="T9" fmla="*/ 254 h 294"/>
                <a:gd name="T10" fmla="*/ 120 w 207"/>
                <a:gd name="T11" fmla="*/ 257 h 294"/>
                <a:gd name="T12" fmla="*/ 161 w 207"/>
                <a:gd name="T13" fmla="*/ 241 h 294"/>
                <a:gd name="T14" fmla="*/ 165 w 207"/>
                <a:gd name="T15" fmla="*/ 241 h 294"/>
                <a:gd name="T16" fmla="*/ 166 w 207"/>
                <a:gd name="T17" fmla="*/ 241 h 294"/>
                <a:gd name="T18" fmla="*/ 207 w 207"/>
                <a:gd name="T19" fmla="*/ 16 h 294"/>
                <a:gd name="T20" fmla="*/ 207 w 207"/>
                <a:gd name="T21" fmla="*/ 15 h 294"/>
                <a:gd name="T22" fmla="*/ 206 w 207"/>
                <a:gd name="T23" fmla="*/ 14 h 294"/>
                <a:gd name="T24" fmla="*/ 180 w 207"/>
                <a:gd name="T25" fmla="*/ 0 h 294"/>
                <a:gd name="T26" fmla="*/ 140 w 207"/>
                <a:gd name="T27" fmla="*/ 14 h 294"/>
                <a:gd name="T28" fmla="*/ 140 w 207"/>
                <a:gd name="T29" fmla="*/ 15 h 294"/>
                <a:gd name="T30" fmla="*/ 139 w 207"/>
                <a:gd name="T31" fmla="*/ 16 h 294"/>
                <a:gd name="T32" fmla="*/ 134 w 207"/>
                <a:gd name="T33" fmla="*/ 110 h 294"/>
                <a:gd name="T34" fmla="*/ 114 w 207"/>
                <a:gd name="T35" fmla="*/ 76 h 294"/>
                <a:gd name="T36" fmla="*/ 114 w 207"/>
                <a:gd name="T37" fmla="*/ 75 h 294"/>
                <a:gd name="T38" fmla="*/ 113 w 207"/>
                <a:gd name="T39" fmla="*/ 75 h 294"/>
                <a:gd name="T40" fmla="*/ 48 w 207"/>
                <a:gd name="T41" fmla="*/ 74 h 294"/>
                <a:gd name="T42" fmla="*/ 48 w 207"/>
                <a:gd name="T43" fmla="*/ 75 h 294"/>
                <a:gd name="T44" fmla="*/ 47 w 207"/>
                <a:gd name="T45" fmla="*/ 76 h 294"/>
                <a:gd name="T46" fmla="*/ 47 w 207"/>
                <a:gd name="T47" fmla="*/ 127 h 294"/>
                <a:gd name="T48" fmla="*/ 1 w 207"/>
                <a:gd name="T49" fmla="*/ 138 h 294"/>
                <a:gd name="T50" fmla="*/ 1 w 207"/>
                <a:gd name="T51" fmla="*/ 138 h 294"/>
                <a:gd name="T52" fmla="*/ 0 w 207"/>
                <a:gd name="T53" fmla="*/ 139 h 294"/>
                <a:gd name="T54" fmla="*/ 0 w 207"/>
                <a:gd name="T55" fmla="*/ 278 h 294"/>
                <a:gd name="T56" fmla="*/ 122 w 207"/>
                <a:gd name="T57" fmla="*/ 252 h 294"/>
                <a:gd name="T58" fmla="*/ 157 w 207"/>
                <a:gd name="T59" fmla="*/ 240 h 294"/>
                <a:gd name="T60" fmla="*/ 168 w 207"/>
                <a:gd name="T61" fmla="*/ 30 h 294"/>
                <a:gd name="T62" fmla="*/ 181 w 207"/>
                <a:gd name="T63" fmla="*/ 5 h 294"/>
                <a:gd name="T64" fmla="*/ 162 w 207"/>
                <a:gd name="T65" fmla="*/ 24 h 294"/>
                <a:gd name="T66" fmla="*/ 143 w 207"/>
                <a:gd name="T67" fmla="*/ 19 h 294"/>
                <a:gd name="T68" fmla="*/ 161 w 207"/>
                <a:gd name="T69" fmla="*/ 234 h 294"/>
                <a:gd name="T70" fmla="*/ 161 w 207"/>
                <a:gd name="T71" fmla="*/ 124 h 294"/>
                <a:gd name="T72" fmla="*/ 161 w 207"/>
                <a:gd name="T73" fmla="*/ 124 h 294"/>
                <a:gd name="T74" fmla="*/ 143 w 207"/>
                <a:gd name="T75" fmla="*/ 114 h 294"/>
                <a:gd name="T76" fmla="*/ 135 w 207"/>
                <a:gd name="T77" fmla="*/ 114 h 294"/>
                <a:gd name="T78" fmla="*/ 114 w 207"/>
                <a:gd name="T79" fmla="*/ 133 h 294"/>
                <a:gd name="T80" fmla="*/ 118 w 207"/>
                <a:gd name="T81" fmla="*/ 140 h 294"/>
                <a:gd name="T82" fmla="*/ 114 w 207"/>
                <a:gd name="T83" fmla="*/ 137 h 294"/>
                <a:gd name="T84" fmla="*/ 64 w 207"/>
                <a:gd name="T85" fmla="*/ 277 h 294"/>
                <a:gd name="T86" fmla="*/ 47 w 207"/>
                <a:gd name="T87" fmla="*/ 148 h 294"/>
                <a:gd name="T88" fmla="*/ 110 w 207"/>
                <a:gd name="T89" fmla="*/ 258 h 294"/>
                <a:gd name="T90" fmla="*/ 110 w 207"/>
                <a:gd name="T91" fmla="*/ 79 h 294"/>
                <a:gd name="T92" fmla="*/ 107 w 207"/>
                <a:gd name="T93" fmla="*/ 76 h 294"/>
                <a:gd name="T94" fmla="*/ 54 w 207"/>
                <a:gd name="T95" fmla="*/ 77 h 294"/>
                <a:gd name="T96" fmla="*/ 71 w 207"/>
                <a:gd name="T97" fmla="*/ 91 h 294"/>
                <a:gd name="T98" fmla="*/ 68 w 207"/>
                <a:gd name="T99" fmla="*/ 140 h 294"/>
                <a:gd name="T100" fmla="*/ 68 w 207"/>
                <a:gd name="T101" fmla="*/ 139 h 294"/>
                <a:gd name="T102" fmla="*/ 67 w 207"/>
                <a:gd name="T103" fmla="*/ 138 h 294"/>
                <a:gd name="T104" fmla="*/ 51 w 207"/>
                <a:gd name="T105" fmla="*/ 80 h 294"/>
                <a:gd name="T106" fmla="*/ 43 w 207"/>
                <a:gd name="T107" fmla="*/ 145 h 294"/>
                <a:gd name="T108" fmla="*/ 7 w 207"/>
                <a:gd name="T109" fmla="*/ 140 h 294"/>
                <a:gd name="T110" fmla="*/ 24 w 207"/>
                <a:gd name="T111" fmla="*/ 154 h 294"/>
                <a:gd name="T112" fmla="*/ 4 w 207"/>
                <a:gd name="T113" fmla="*/ 14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 h="294">
                  <a:moveTo>
                    <a:pt x="1" y="280"/>
                  </a:moveTo>
                  <a:cubicBezTo>
                    <a:pt x="25" y="293"/>
                    <a:pt x="25" y="293"/>
                    <a:pt x="25" y="293"/>
                  </a:cubicBezTo>
                  <a:cubicBezTo>
                    <a:pt x="25" y="293"/>
                    <a:pt x="25" y="293"/>
                    <a:pt x="25" y="293"/>
                  </a:cubicBezTo>
                  <a:cubicBezTo>
                    <a:pt x="26" y="294"/>
                    <a:pt x="26" y="294"/>
                    <a:pt x="26" y="294"/>
                  </a:cubicBezTo>
                  <a:cubicBezTo>
                    <a:pt x="27" y="294"/>
                    <a:pt x="27" y="294"/>
                    <a:pt x="27" y="294"/>
                  </a:cubicBezTo>
                  <a:cubicBezTo>
                    <a:pt x="66" y="280"/>
                    <a:pt x="66" y="280"/>
                    <a:pt x="66" y="280"/>
                  </a:cubicBezTo>
                  <a:cubicBezTo>
                    <a:pt x="67" y="280"/>
                    <a:pt x="68" y="279"/>
                    <a:pt x="68" y="278"/>
                  </a:cubicBezTo>
                  <a:cubicBezTo>
                    <a:pt x="68" y="272"/>
                    <a:pt x="68" y="272"/>
                    <a:pt x="68" y="272"/>
                  </a:cubicBezTo>
                  <a:cubicBezTo>
                    <a:pt x="72" y="275"/>
                    <a:pt x="72" y="275"/>
                    <a:pt x="72" y="275"/>
                  </a:cubicBezTo>
                  <a:cubicBezTo>
                    <a:pt x="72" y="275"/>
                    <a:pt x="72" y="275"/>
                    <a:pt x="72" y="275"/>
                  </a:cubicBezTo>
                  <a:cubicBezTo>
                    <a:pt x="73" y="275"/>
                    <a:pt x="73" y="275"/>
                    <a:pt x="73" y="275"/>
                  </a:cubicBezTo>
                  <a:cubicBezTo>
                    <a:pt x="74" y="275"/>
                    <a:pt x="74" y="275"/>
                    <a:pt x="74" y="275"/>
                  </a:cubicBezTo>
                  <a:cubicBezTo>
                    <a:pt x="113" y="261"/>
                    <a:pt x="113" y="261"/>
                    <a:pt x="113" y="261"/>
                  </a:cubicBezTo>
                  <a:cubicBezTo>
                    <a:pt x="114" y="261"/>
                    <a:pt x="114" y="260"/>
                    <a:pt x="114" y="260"/>
                  </a:cubicBezTo>
                  <a:cubicBezTo>
                    <a:pt x="114" y="254"/>
                    <a:pt x="114" y="254"/>
                    <a:pt x="114" y="254"/>
                  </a:cubicBezTo>
                  <a:cubicBezTo>
                    <a:pt x="119" y="257"/>
                    <a:pt x="119" y="257"/>
                    <a:pt x="119" y="257"/>
                  </a:cubicBezTo>
                  <a:cubicBezTo>
                    <a:pt x="119" y="257"/>
                    <a:pt x="119" y="257"/>
                    <a:pt x="119" y="257"/>
                  </a:cubicBezTo>
                  <a:cubicBezTo>
                    <a:pt x="120" y="257"/>
                    <a:pt x="120" y="257"/>
                    <a:pt x="120" y="257"/>
                  </a:cubicBezTo>
                  <a:cubicBezTo>
                    <a:pt x="121" y="257"/>
                    <a:pt x="121" y="257"/>
                    <a:pt x="121" y="257"/>
                  </a:cubicBezTo>
                  <a:cubicBezTo>
                    <a:pt x="160" y="243"/>
                    <a:pt x="160" y="243"/>
                    <a:pt x="160" y="243"/>
                  </a:cubicBezTo>
                  <a:cubicBezTo>
                    <a:pt x="161" y="243"/>
                    <a:pt x="161" y="242"/>
                    <a:pt x="161" y="241"/>
                  </a:cubicBezTo>
                  <a:cubicBezTo>
                    <a:pt x="161" y="239"/>
                    <a:pt x="161" y="239"/>
                    <a:pt x="161" y="239"/>
                  </a:cubicBezTo>
                  <a:cubicBezTo>
                    <a:pt x="165" y="241"/>
                    <a:pt x="165" y="241"/>
                    <a:pt x="165" y="241"/>
                  </a:cubicBezTo>
                  <a:cubicBezTo>
                    <a:pt x="165" y="241"/>
                    <a:pt x="165" y="241"/>
                    <a:pt x="165" y="241"/>
                  </a:cubicBezTo>
                  <a:cubicBezTo>
                    <a:pt x="165" y="241"/>
                    <a:pt x="165" y="241"/>
                    <a:pt x="165" y="241"/>
                  </a:cubicBezTo>
                  <a:cubicBezTo>
                    <a:pt x="166" y="241"/>
                    <a:pt x="166" y="241"/>
                    <a:pt x="166" y="241"/>
                  </a:cubicBezTo>
                  <a:cubicBezTo>
                    <a:pt x="166" y="241"/>
                    <a:pt x="166" y="241"/>
                    <a:pt x="166" y="241"/>
                  </a:cubicBezTo>
                  <a:cubicBezTo>
                    <a:pt x="206" y="228"/>
                    <a:pt x="206" y="228"/>
                    <a:pt x="206" y="228"/>
                  </a:cubicBezTo>
                  <a:cubicBezTo>
                    <a:pt x="207" y="227"/>
                    <a:pt x="207" y="227"/>
                    <a:pt x="207" y="226"/>
                  </a:cubicBezTo>
                  <a:cubicBezTo>
                    <a:pt x="207" y="16"/>
                    <a:pt x="207" y="16"/>
                    <a:pt x="207" y="16"/>
                  </a:cubicBezTo>
                  <a:cubicBezTo>
                    <a:pt x="207" y="15"/>
                    <a:pt x="207" y="15"/>
                    <a:pt x="207" y="15"/>
                  </a:cubicBezTo>
                  <a:cubicBezTo>
                    <a:pt x="207" y="15"/>
                    <a:pt x="207" y="15"/>
                    <a:pt x="207" y="15"/>
                  </a:cubicBezTo>
                  <a:cubicBezTo>
                    <a:pt x="207" y="15"/>
                    <a:pt x="207" y="15"/>
                    <a:pt x="207" y="15"/>
                  </a:cubicBezTo>
                  <a:cubicBezTo>
                    <a:pt x="206" y="14"/>
                    <a:pt x="206" y="14"/>
                    <a:pt x="206" y="14"/>
                  </a:cubicBezTo>
                  <a:cubicBezTo>
                    <a:pt x="206" y="14"/>
                    <a:pt x="206" y="14"/>
                    <a:pt x="206" y="14"/>
                  </a:cubicBezTo>
                  <a:cubicBezTo>
                    <a:pt x="206" y="14"/>
                    <a:pt x="206" y="14"/>
                    <a:pt x="206" y="14"/>
                  </a:cubicBezTo>
                  <a:cubicBezTo>
                    <a:pt x="206" y="14"/>
                    <a:pt x="206" y="14"/>
                    <a:pt x="206" y="14"/>
                  </a:cubicBezTo>
                  <a:cubicBezTo>
                    <a:pt x="182" y="1"/>
                    <a:pt x="182" y="1"/>
                    <a:pt x="182" y="1"/>
                  </a:cubicBezTo>
                  <a:cubicBezTo>
                    <a:pt x="181" y="0"/>
                    <a:pt x="181" y="0"/>
                    <a:pt x="180" y="0"/>
                  </a:cubicBezTo>
                  <a:cubicBezTo>
                    <a:pt x="141" y="14"/>
                    <a:pt x="141" y="14"/>
                    <a:pt x="141" y="14"/>
                  </a:cubicBezTo>
                  <a:cubicBezTo>
                    <a:pt x="140" y="14"/>
                    <a:pt x="140" y="14"/>
                    <a:pt x="140" y="14"/>
                  </a:cubicBezTo>
                  <a:cubicBezTo>
                    <a:pt x="140" y="14"/>
                    <a:pt x="140" y="14"/>
                    <a:pt x="140" y="14"/>
                  </a:cubicBezTo>
                  <a:cubicBezTo>
                    <a:pt x="140" y="14"/>
                    <a:pt x="140" y="14"/>
                    <a:pt x="140" y="14"/>
                  </a:cubicBezTo>
                  <a:cubicBezTo>
                    <a:pt x="140" y="14"/>
                    <a:pt x="140" y="14"/>
                    <a:pt x="140" y="14"/>
                  </a:cubicBezTo>
                  <a:cubicBezTo>
                    <a:pt x="140" y="15"/>
                    <a:pt x="140" y="15"/>
                    <a:pt x="140" y="15"/>
                  </a:cubicBezTo>
                  <a:cubicBezTo>
                    <a:pt x="139" y="15"/>
                    <a:pt x="139" y="15"/>
                    <a:pt x="139" y="15"/>
                  </a:cubicBezTo>
                  <a:cubicBezTo>
                    <a:pt x="139" y="15"/>
                    <a:pt x="139" y="15"/>
                    <a:pt x="139" y="15"/>
                  </a:cubicBezTo>
                  <a:cubicBezTo>
                    <a:pt x="139" y="16"/>
                    <a:pt x="139" y="16"/>
                    <a:pt x="139" y="16"/>
                  </a:cubicBezTo>
                  <a:cubicBezTo>
                    <a:pt x="139" y="112"/>
                    <a:pt x="139" y="112"/>
                    <a:pt x="139" y="112"/>
                  </a:cubicBezTo>
                  <a:cubicBezTo>
                    <a:pt x="136" y="110"/>
                    <a:pt x="136" y="110"/>
                    <a:pt x="136" y="110"/>
                  </a:cubicBezTo>
                  <a:cubicBezTo>
                    <a:pt x="135" y="110"/>
                    <a:pt x="135" y="110"/>
                    <a:pt x="134" y="110"/>
                  </a:cubicBezTo>
                  <a:cubicBezTo>
                    <a:pt x="114" y="118"/>
                    <a:pt x="114" y="118"/>
                    <a:pt x="114" y="118"/>
                  </a:cubicBezTo>
                  <a:cubicBezTo>
                    <a:pt x="114" y="76"/>
                    <a:pt x="114" y="76"/>
                    <a:pt x="114" y="76"/>
                  </a:cubicBezTo>
                  <a:cubicBezTo>
                    <a:pt x="114" y="76"/>
                    <a:pt x="114" y="76"/>
                    <a:pt x="114" y="76"/>
                  </a:cubicBezTo>
                  <a:cubicBezTo>
                    <a:pt x="114" y="76"/>
                    <a:pt x="114" y="76"/>
                    <a:pt x="114" y="76"/>
                  </a:cubicBezTo>
                  <a:cubicBezTo>
                    <a:pt x="114" y="75"/>
                    <a:pt x="114" y="75"/>
                    <a:pt x="114" y="75"/>
                  </a:cubicBezTo>
                  <a:cubicBezTo>
                    <a:pt x="114" y="75"/>
                    <a:pt x="114" y="75"/>
                    <a:pt x="114" y="75"/>
                  </a:cubicBezTo>
                  <a:cubicBezTo>
                    <a:pt x="114" y="75"/>
                    <a:pt x="114" y="75"/>
                    <a:pt x="114" y="75"/>
                  </a:cubicBezTo>
                  <a:cubicBezTo>
                    <a:pt x="114" y="75"/>
                    <a:pt x="114" y="75"/>
                    <a:pt x="114" y="75"/>
                  </a:cubicBezTo>
                  <a:cubicBezTo>
                    <a:pt x="113" y="75"/>
                    <a:pt x="113" y="75"/>
                    <a:pt x="113" y="75"/>
                  </a:cubicBezTo>
                  <a:cubicBezTo>
                    <a:pt x="89" y="61"/>
                    <a:pt x="89" y="61"/>
                    <a:pt x="89" y="61"/>
                  </a:cubicBezTo>
                  <a:cubicBezTo>
                    <a:pt x="88" y="61"/>
                    <a:pt x="88" y="61"/>
                    <a:pt x="87" y="61"/>
                  </a:cubicBezTo>
                  <a:cubicBezTo>
                    <a:pt x="48" y="74"/>
                    <a:pt x="48" y="74"/>
                    <a:pt x="48" y="74"/>
                  </a:cubicBezTo>
                  <a:cubicBezTo>
                    <a:pt x="48" y="75"/>
                    <a:pt x="48" y="75"/>
                    <a:pt x="48" y="75"/>
                  </a:cubicBezTo>
                  <a:cubicBezTo>
                    <a:pt x="48" y="75"/>
                    <a:pt x="48" y="75"/>
                    <a:pt x="48" y="75"/>
                  </a:cubicBezTo>
                  <a:cubicBezTo>
                    <a:pt x="48" y="75"/>
                    <a:pt x="48" y="75"/>
                    <a:pt x="48" y="75"/>
                  </a:cubicBezTo>
                  <a:cubicBezTo>
                    <a:pt x="47" y="75"/>
                    <a:pt x="47" y="75"/>
                    <a:pt x="47" y="75"/>
                  </a:cubicBezTo>
                  <a:cubicBezTo>
                    <a:pt x="47" y="75"/>
                    <a:pt x="47" y="75"/>
                    <a:pt x="47" y="75"/>
                  </a:cubicBezTo>
                  <a:cubicBezTo>
                    <a:pt x="47" y="76"/>
                    <a:pt x="47" y="76"/>
                    <a:pt x="47" y="76"/>
                  </a:cubicBezTo>
                  <a:cubicBezTo>
                    <a:pt x="47" y="76"/>
                    <a:pt x="47" y="76"/>
                    <a:pt x="47" y="76"/>
                  </a:cubicBezTo>
                  <a:cubicBezTo>
                    <a:pt x="47" y="76"/>
                    <a:pt x="47" y="76"/>
                    <a:pt x="47" y="76"/>
                  </a:cubicBezTo>
                  <a:cubicBezTo>
                    <a:pt x="47" y="127"/>
                    <a:pt x="47" y="127"/>
                    <a:pt x="47" y="127"/>
                  </a:cubicBezTo>
                  <a:cubicBezTo>
                    <a:pt x="42" y="125"/>
                    <a:pt x="42" y="125"/>
                    <a:pt x="42" y="125"/>
                  </a:cubicBezTo>
                  <a:cubicBezTo>
                    <a:pt x="42" y="124"/>
                    <a:pt x="41" y="124"/>
                    <a:pt x="41" y="124"/>
                  </a:cubicBezTo>
                  <a:cubicBezTo>
                    <a:pt x="1" y="138"/>
                    <a:pt x="1" y="138"/>
                    <a:pt x="1" y="138"/>
                  </a:cubicBezTo>
                  <a:cubicBezTo>
                    <a:pt x="1" y="138"/>
                    <a:pt x="1" y="138"/>
                    <a:pt x="1" y="138"/>
                  </a:cubicBezTo>
                  <a:cubicBezTo>
                    <a:pt x="1" y="138"/>
                    <a:pt x="1" y="138"/>
                    <a:pt x="1" y="138"/>
                  </a:cubicBezTo>
                  <a:cubicBezTo>
                    <a:pt x="1" y="138"/>
                    <a:pt x="1" y="138"/>
                    <a:pt x="1" y="138"/>
                  </a:cubicBezTo>
                  <a:cubicBezTo>
                    <a:pt x="0" y="138"/>
                    <a:pt x="0" y="138"/>
                    <a:pt x="0" y="138"/>
                  </a:cubicBezTo>
                  <a:cubicBezTo>
                    <a:pt x="0" y="139"/>
                    <a:pt x="0" y="139"/>
                    <a:pt x="0" y="139"/>
                  </a:cubicBezTo>
                  <a:cubicBezTo>
                    <a:pt x="0" y="139"/>
                    <a:pt x="0" y="139"/>
                    <a:pt x="0" y="139"/>
                  </a:cubicBezTo>
                  <a:cubicBezTo>
                    <a:pt x="0" y="139"/>
                    <a:pt x="0" y="139"/>
                    <a:pt x="0" y="139"/>
                  </a:cubicBezTo>
                  <a:cubicBezTo>
                    <a:pt x="0" y="140"/>
                    <a:pt x="0" y="140"/>
                    <a:pt x="0" y="140"/>
                  </a:cubicBezTo>
                  <a:cubicBezTo>
                    <a:pt x="0" y="278"/>
                    <a:pt x="0" y="278"/>
                    <a:pt x="0" y="278"/>
                  </a:cubicBezTo>
                  <a:cubicBezTo>
                    <a:pt x="0" y="279"/>
                    <a:pt x="0" y="280"/>
                    <a:pt x="1" y="280"/>
                  </a:cubicBezTo>
                  <a:close/>
                  <a:moveTo>
                    <a:pt x="157" y="240"/>
                  </a:moveTo>
                  <a:cubicBezTo>
                    <a:pt x="122" y="252"/>
                    <a:pt x="122" y="252"/>
                    <a:pt x="122" y="252"/>
                  </a:cubicBezTo>
                  <a:cubicBezTo>
                    <a:pt x="122" y="140"/>
                    <a:pt x="122" y="140"/>
                    <a:pt x="122" y="140"/>
                  </a:cubicBezTo>
                  <a:cubicBezTo>
                    <a:pt x="157" y="128"/>
                    <a:pt x="157" y="128"/>
                    <a:pt x="157" y="128"/>
                  </a:cubicBezTo>
                  <a:lnTo>
                    <a:pt x="157" y="240"/>
                  </a:lnTo>
                  <a:close/>
                  <a:moveTo>
                    <a:pt x="203" y="224"/>
                  </a:moveTo>
                  <a:cubicBezTo>
                    <a:pt x="168" y="236"/>
                    <a:pt x="168" y="236"/>
                    <a:pt x="168" y="236"/>
                  </a:cubicBezTo>
                  <a:cubicBezTo>
                    <a:pt x="168" y="30"/>
                    <a:pt x="168" y="30"/>
                    <a:pt x="168" y="30"/>
                  </a:cubicBezTo>
                  <a:cubicBezTo>
                    <a:pt x="203" y="18"/>
                    <a:pt x="203" y="18"/>
                    <a:pt x="203" y="18"/>
                  </a:cubicBezTo>
                  <a:lnTo>
                    <a:pt x="203" y="224"/>
                  </a:lnTo>
                  <a:close/>
                  <a:moveTo>
                    <a:pt x="181" y="5"/>
                  </a:moveTo>
                  <a:cubicBezTo>
                    <a:pt x="200" y="15"/>
                    <a:pt x="200" y="15"/>
                    <a:pt x="200" y="15"/>
                  </a:cubicBezTo>
                  <a:cubicBezTo>
                    <a:pt x="166" y="27"/>
                    <a:pt x="166" y="27"/>
                    <a:pt x="166" y="27"/>
                  </a:cubicBezTo>
                  <a:cubicBezTo>
                    <a:pt x="162" y="24"/>
                    <a:pt x="162" y="24"/>
                    <a:pt x="162" y="24"/>
                  </a:cubicBezTo>
                  <a:cubicBezTo>
                    <a:pt x="146" y="16"/>
                    <a:pt x="146" y="16"/>
                    <a:pt x="146" y="16"/>
                  </a:cubicBezTo>
                  <a:lnTo>
                    <a:pt x="181" y="5"/>
                  </a:lnTo>
                  <a:close/>
                  <a:moveTo>
                    <a:pt x="143" y="19"/>
                  </a:moveTo>
                  <a:cubicBezTo>
                    <a:pt x="164" y="30"/>
                    <a:pt x="164" y="30"/>
                    <a:pt x="164" y="30"/>
                  </a:cubicBezTo>
                  <a:cubicBezTo>
                    <a:pt x="164" y="235"/>
                    <a:pt x="164" y="235"/>
                    <a:pt x="164" y="235"/>
                  </a:cubicBezTo>
                  <a:cubicBezTo>
                    <a:pt x="161" y="234"/>
                    <a:pt x="161" y="234"/>
                    <a:pt x="161" y="234"/>
                  </a:cubicBezTo>
                  <a:cubicBezTo>
                    <a:pt x="161" y="125"/>
                    <a:pt x="161" y="125"/>
                    <a:pt x="161" y="125"/>
                  </a:cubicBezTo>
                  <a:cubicBezTo>
                    <a:pt x="161" y="125"/>
                    <a:pt x="161" y="125"/>
                    <a:pt x="161" y="125"/>
                  </a:cubicBezTo>
                  <a:cubicBezTo>
                    <a:pt x="161" y="124"/>
                    <a:pt x="161" y="124"/>
                    <a:pt x="161" y="124"/>
                  </a:cubicBezTo>
                  <a:cubicBezTo>
                    <a:pt x="161" y="124"/>
                    <a:pt x="161" y="124"/>
                    <a:pt x="161" y="124"/>
                  </a:cubicBezTo>
                  <a:cubicBezTo>
                    <a:pt x="161" y="124"/>
                    <a:pt x="161" y="124"/>
                    <a:pt x="161" y="124"/>
                  </a:cubicBezTo>
                  <a:cubicBezTo>
                    <a:pt x="161" y="124"/>
                    <a:pt x="161" y="124"/>
                    <a:pt x="161" y="124"/>
                  </a:cubicBezTo>
                  <a:cubicBezTo>
                    <a:pt x="161" y="124"/>
                    <a:pt x="161" y="124"/>
                    <a:pt x="161" y="124"/>
                  </a:cubicBezTo>
                  <a:cubicBezTo>
                    <a:pt x="160" y="123"/>
                    <a:pt x="160" y="123"/>
                    <a:pt x="160" y="123"/>
                  </a:cubicBezTo>
                  <a:cubicBezTo>
                    <a:pt x="143" y="114"/>
                    <a:pt x="143" y="114"/>
                    <a:pt x="143" y="114"/>
                  </a:cubicBezTo>
                  <a:lnTo>
                    <a:pt x="143" y="19"/>
                  </a:lnTo>
                  <a:close/>
                  <a:moveTo>
                    <a:pt x="114" y="122"/>
                  </a:moveTo>
                  <a:cubicBezTo>
                    <a:pt x="135" y="114"/>
                    <a:pt x="135" y="114"/>
                    <a:pt x="135" y="114"/>
                  </a:cubicBezTo>
                  <a:cubicBezTo>
                    <a:pt x="154" y="125"/>
                    <a:pt x="154" y="125"/>
                    <a:pt x="154" y="125"/>
                  </a:cubicBezTo>
                  <a:cubicBezTo>
                    <a:pt x="120" y="136"/>
                    <a:pt x="120" y="136"/>
                    <a:pt x="120" y="136"/>
                  </a:cubicBezTo>
                  <a:cubicBezTo>
                    <a:pt x="114" y="133"/>
                    <a:pt x="114" y="133"/>
                    <a:pt x="114" y="133"/>
                  </a:cubicBezTo>
                  <a:lnTo>
                    <a:pt x="114" y="122"/>
                  </a:lnTo>
                  <a:close/>
                  <a:moveTo>
                    <a:pt x="114" y="137"/>
                  </a:moveTo>
                  <a:cubicBezTo>
                    <a:pt x="118" y="140"/>
                    <a:pt x="118" y="140"/>
                    <a:pt x="118" y="140"/>
                  </a:cubicBezTo>
                  <a:cubicBezTo>
                    <a:pt x="118" y="251"/>
                    <a:pt x="118" y="251"/>
                    <a:pt x="118" y="251"/>
                  </a:cubicBezTo>
                  <a:cubicBezTo>
                    <a:pt x="114" y="250"/>
                    <a:pt x="114" y="250"/>
                    <a:pt x="114" y="250"/>
                  </a:cubicBezTo>
                  <a:lnTo>
                    <a:pt x="114" y="137"/>
                  </a:lnTo>
                  <a:close/>
                  <a:moveTo>
                    <a:pt x="64" y="268"/>
                  </a:moveTo>
                  <a:cubicBezTo>
                    <a:pt x="63" y="269"/>
                    <a:pt x="63" y="269"/>
                    <a:pt x="64" y="270"/>
                  </a:cubicBezTo>
                  <a:cubicBezTo>
                    <a:pt x="64" y="277"/>
                    <a:pt x="64" y="277"/>
                    <a:pt x="64" y="277"/>
                  </a:cubicBezTo>
                  <a:cubicBezTo>
                    <a:pt x="28" y="289"/>
                    <a:pt x="28" y="289"/>
                    <a:pt x="28" y="289"/>
                  </a:cubicBezTo>
                  <a:cubicBezTo>
                    <a:pt x="28" y="154"/>
                    <a:pt x="28" y="154"/>
                    <a:pt x="28" y="154"/>
                  </a:cubicBezTo>
                  <a:cubicBezTo>
                    <a:pt x="47" y="148"/>
                    <a:pt x="47" y="148"/>
                    <a:pt x="47" y="148"/>
                  </a:cubicBezTo>
                  <a:cubicBezTo>
                    <a:pt x="64" y="142"/>
                    <a:pt x="64" y="142"/>
                    <a:pt x="64" y="142"/>
                  </a:cubicBezTo>
                  <a:lnTo>
                    <a:pt x="64" y="268"/>
                  </a:lnTo>
                  <a:close/>
                  <a:moveTo>
                    <a:pt x="110" y="258"/>
                  </a:moveTo>
                  <a:cubicBezTo>
                    <a:pt x="75" y="270"/>
                    <a:pt x="75" y="270"/>
                    <a:pt x="75" y="270"/>
                  </a:cubicBezTo>
                  <a:cubicBezTo>
                    <a:pt x="75" y="91"/>
                    <a:pt x="75" y="91"/>
                    <a:pt x="75" y="91"/>
                  </a:cubicBezTo>
                  <a:cubicBezTo>
                    <a:pt x="110" y="79"/>
                    <a:pt x="110" y="79"/>
                    <a:pt x="110" y="79"/>
                  </a:cubicBezTo>
                  <a:lnTo>
                    <a:pt x="110" y="258"/>
                  </a:lnTo>
                  <a:close/>
                  <a:moveTo>
                    <a:pt x="88" y="65"/>
                  </a:moveTo>
                  <a:cubicBezTo>
                    <a:pt x="107" y="76"/>
                    <a:pt x="107" y="76"/>
                    <a:pt x="107" y="76"/>
                  </a:cubicBezTo>
                  <a:cubicBezTo>
                    <a:pt x="93" y="81"/>
                    <a:pt x="93" y="81"/>
                    <a:pt x="93" y="81"/>
                  </a:cubicBezTo>
                  <a:cubicBezTo>
                    <a:pt x="73" y="88"/>
                    <a:pt x="73" y="88"/>
                    <a:pt x="73" y="88"/>
                  </a:cubicBezTo>
                  <a:cubicBezTo>
                    <a:pt x="54" y="77"/>
                    <a:pt x="54" y="77"/>
                    <a:pt x="54" y="77"/>
                  </a:cubicBezTo>
                  <a:lnTo>
                    <a:pt x="88" y="65"/>
                  </a:lnTo>
                  <a:close/>
                  <a:moveTo>
                    <a:pt x="51" y="80"/>
                  </a:moveTo>
                  <a:cubicBezTo>
                    <a:pt x="71" y="91"/>
                    <a:pt x="71" y="91"/>
                    <a:pt x="71" y="91"/>
                  </a:cubicBezTo>
                  <a:cubicBezTo>
                    <a:pt x="71" y="270"/>
                    <a:pt x="71" y="270"/>
                    <a:pt x="71" y="270"/>
                  </a:cubicBezTo>
                  <a:cubicBezTo>
                    <a:pt x="68" y="268"/>
                    <a:pt x="68" y="268"/>
                    <a:pt x="68" y="268"/>
                  </a:cubicBezTo>
                  <a:cubicBezTo>
                    <a:pt x="68" y="140"/>
                    <a:pt x="68" y="140"/>
                    <a:pt x="68" y="140"/>
                  </a:cubicBezTo>
                  <a:cubicBezTo>
                    <a:pt x="68" y="139"/>
                    <a:pt x="68" y="139"/>
                    <a:pt x="68" y="139"/>
                  </a:cubicBezTo>
                  <a:cubicBezTo>
                    <a:pt x="68" y="139"/>
                    <a:pt x="68" y="139"/>
                    <a:pt x="68" y="139"/>
                  </a:cubicBezTo>
                  <a:cubicBezTo>
                    <a:pt x="68" y="139"/>
                    <a:pt x="68" y="139"/>
                    <a:pt x="68" y="139"/>
                  </a:cubicBezTo>
                  <a:cubicBezTo>
                    <a:pt x="67" y="138"/>
                    <a:pt x="67" y="138"/>
                    <a:pt x="67" y="138"/>
                  </a:cubicBezTo>
                  <a:cubicBezTo>
                    <a:pt x="67" y="138"/>
                    <a:pt x="67" y="138"/>
                    <a:pt x="67" y="138"/>
                  </a:cubicBezTo>
                  <a:cubicBezTo>
                    <a:pt x="67" y="138"/>
                    <a:pt x="67" y="138"/>
                    <a:pt x="67" y="138"/>
                  </a:cubicBezTo>
                  <a:cubicBezTo>
                    <a:pt x="67" y="138"/>
                    <a:pt x="67" y="138"/>
                    <a:pt x="67" y="138"/>
                  </a:cubicBezTo>
                  <a:cubicBezTo>
                    <a:pt x="51" y="129"/>
                    <a:pt x="51" y="129"/>
                    <a:pt x="51" y="129"/>
                  </a:cubicBezTo>
                  <a:lnTo>
                    <a:pt x="51" y="80"/>
                  </a:lnTo>
                  <a:close/>
                  <a:moveTo>
                    <a:pt x="41" y="128"/>
                  </a:moveTo>
                  <a:cubicBezTo>
                    <a:pt x="61" y="139"/>
                    <a:pt x="61" y="139"/>
                    <a:pt x="61" y="139"/>
                  </a:cubicBezTo>
                  <a:cubicBezTo>
                    <a:pt x="43" y="145"/>
                    <a:pt x="43" y="145"/>
                    <a:pt x="43" y="145"/>
                  </a:cubicBezTo>
                  <a:cubicBezTo>
                    <a:pt x="27" y="151"/>
                    <a:pt x="27" y="151"/>
                    <a:pt x="27" y="151"/>
                  </a:cubicBezTo>
                  <a:cubicBezTo>
                    <a:pt x="14" y="144"/>
                    <a:pt x="14" y="144"/>
                    <a:pt x="14" y="144"/>
                  </a:cubicBezTo>
                  <a:cubicBezTo>
                    <a:pt x="7" y="140"/>
                    <a:pt x="7" y="140"/>
                    <a:pt x="7" y="140"/>
                  </a:cubicBezTo>
                  <a:lnTo>
                    <a:pt x="41" y="128"/>
                  </a:lnTo>
                  <a:close/>
                  <a:moveTo>
                    <a:pt x="4" y="143"/>
                  </a:moveTo>
                  <a:cubicBezTo>
                    <a:pt x="24" y="154"/>
                    <a:pt x="24" y="154"/>
                    <a:pt x="24" y="154"/>
                  </a:cubicBezTo>
                  <a:cubicBezTo>
                    <a:pt x="24" y="288"/>
                    <a:pt x="24" y="288"/>
                    <a:pt x="24" y="288"/>
                  </a:cubicBezTo>
                  <a:cubicBezTo>
                    <a:pt x="4" y="277"/>
                    <a:pt x="4" y="277"/>
                    <a:pt x="4" y="277"/>
                  </a:cubicBezTo>
                  <a:lnTo>
                    <a:pt x="4" y="143"/>
                  </a:lnTo>
                  <a:close/>
                </a:path>
              </a:pathLst>
            </a:custGeom>
            <a:solidFill>
              <a:srgbClr val="000000"/>
            </a:solidFill>
            <a:ln w="9525">
              <a:solidFill>
                <a:srgbClr val="000000"/>
              </a:solidFill>
              <a:round/>
              <a:headEnd/>
              <a:tailEnd/>
            </a:ln>
          </p:spPr>
          <p:txBody>
            <a:bodyPr vert="horz" wrap="square" lIns="45714" tIns="22857" rIns="45714" bIns="22857" numCol="1" anchor="t" anchorCtr="0" compatLnSpc="1">
              <a:prstTxWarp prst="textNoShape">
                <a:avLst/>
              </a:prstTxWarp>
            </a:bodyPr>
            <a:lstStyle/>
            <a:p>
              <a:pPr algn="r"/>
              <a:endParaRPr lang="en-US" sz="900"/>
            </a:p>
          </p:txBody>
        </p:sp>
        <p:sp>
          <p:nvSpPr>
            <p:cNvPr id="264" name="Freeform 43">
              <a:extLst>
                <a:ext uri="{FF2B5EF4-FFF2-40B4-BE49-F238E27FC236}">
                  <a16:creationId xmlns:a16="http://schemas.microsoft.com/office/drawing/2014/main" id="{4AB93F30-8B14-4485-837B-DDA9EAF2E339}"/>
                </a:ext>
              </a:extLst>
            </p:cNvPr>
            <p:cNvSpPr>
              <a:spLocks/>
            </p:cNvSpPr>
            <p:nvPr/>
          </p:nvSpPr>
          <p:spPr bwMode="auto">
            <a:xfrm>
              <a:off x="3308350" y="2733676"/>
              <a:ext cx="515937" cy="442913"/>
            </a:xfrm>
            <a:custGeom>
              <a:avLst/>
              <a:gdLst>
                <a:gd name="T0" fmla="*/ 160 w 168"/>
                <a:gd name="T1" fmla="*/ 2 h 144"/>
                <a:gd name="T2" fmla="*/ 156 w 168"/>
                <a:gd name="T3" fmla="*/ 0 h 144"/>
                <a:gd name="T4" fmla="*/ 156 w 168"/>
                <a:gd name="T5" fmla="*/ 0 h 144"/>
                <a:gd name="T6" fmla="*/ 154 w 168"/>
                <a:gd name="T7" fmla="*/ 1 h 144"/>
                <a:gd name="T8" fmla="*/ 124 w 168"/>
                <a:gd name="T9" fmla="*/ 10 h 144"/>
                <a:gd name="T10" fmla="*/ 122 w 168"/>
                <a:gd name="T11" fmla="*/ 14 h 144"/>
                <a:gd name="T12" fmla="*/ 125 w 168"/>
                <a:gd name="T13" fmla="*/ 16 h 144"/>
                <a:gd name="T14" fmla="*/ 126 w 168"/>
                <a:gd name="T15" fmla="*/ 16 h 144"/>
                <a:gd name="T16" fmla="*/ 149 w 168"/>
                <a:gd name="T17" fmla="*/ 8 h 144"/>
                <a:gd name="T18" fmla="*/ 102 w 168"/>
                <a:gd name="T19" fmla="*/ 74 h 144"/>
                <a:gd name="T20" fmla="*/ 52 w 168"/>
                <a:gd name="T21" fmla="*/ 64 h 144"/>
                <a:gd name="T22" fmla="*/ 49 w 168"/>
                <a:gd name="T23" fmla="*/ 65 h 144"/>
                <a:gd name="T24" fmla="*/ 1 w 168"/>
                <a:gd name="T25" fmla="*/ 139 h 144"/>
                <a:gd name="T26" fmla="*/ 2 w 168"/>
                <a:gd name="T27" fmla="*/ 144 h 144"/>
                <a:gd name="T28" fmla="*/ 4 w 168"/>
                <a:gd name="T29" fmla="*/ 144 h 144"/>
                <a:gd name="T30" fmla="*/ 7 w 168"/>
                <a:gd name="T31" fmla="*/ 143 h 144"/>
                <a:gd name="T32" fmla="*/ 53 w 168"/>
                <a:gd name="T33" fmla="*/ 71 h 144"/>
                <a:gd name="T34" fmla="*/ 102 w 168"/>
                <a:gd name="T35" fmla="*/ 82 h 144"/>
                <a:gd name="T36" fmla="*/ 106 w 168"/>
                <a:gd name="T37" fmla="*/ 80 h 144"/>
                <a:gd name="T38" fmla="*/ 156 w 168"/>
                <a:gd name="T39" fmla="*/ 10 h 144"/>
                <a:gd name="T40" fmla="*/ 162 w 168"/>
                <a:gd name="T41" fmla="*/ 32 h 144"/>
                <a:gd name="T42" fmla="*/ 165 w 168"/>
                <a:gd name="T43" fmla="*/ 34 h 144"/>
                <a:gd name="T44" fmla="*/ 165 w 168"/>
                <a:gd name="T45" fmla="*/ 34 h 144"/>
                <a:gd name="T46" fmla="*/ 167 w 168"/>
                <a:gd name="T47" fmla="*/ 30 h 144"/>
                <a:gd name="T48" fmla="*/ 160 w 168"/>
                <a:gd name="T4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144">
                  <a:moveTo>
                    <a:pt x="160" y="2"/>
                  </a:moveTo>
                  <a:cubicBezTo>
                    <a:pt x="159" y="1"/>
                    <a:pt x="158" y="0"/>
                    <a:pt x="156" y="0"/>
                  </a:cubicBezTo>
                  <a:cubicBezTo>
                    <a:pt x="156" y="0"/>
                    <a:pt x="156" y="0"/>
                    <a:pt x="156" y="0"/>
                  </a:cubicBezTo>
                  <a:cubicBezTo>
                    <a:pt x="155" y="0"/>
                    <a:pt x="155" y="0"/>
                    <a:pt x="154" y="1"/>
                  </a:cubicBezTo>
                  <a:cubicBezTo>
                    <a:pt x="124" y="10"/>
                    <a:pt x="124" y="10"/>
                    <a:pt x="124" y="10"/>
                  </a:cubicBezTo>
                  <a:cubicBezTo>
                    <a:pt x="123" y="11"/>
                    <a:pt x="122" y="12"/>
                    <a:pt x="122" y="14"/>
                  </a:cubicBezTo>
                  <a:cubicBezTo>
                    <a:pt x="123" y="15"/>
                    <a:pt x="124" y="16"/>
                    <a:pt x="125" y="16"/>
                  </a:cubicBezTo>
                  <a:cubicBezTo>
                    <a:pt x="126" y="16"/>
                    <a:pt x="126" y="16"/>
                    <a:pt x="126" y="16"/>
                  </a:cubicBezTo>
                  <a:cubicBezTo>
                    <a:pt x="149" y="8"/>
                    <a:pt x="149" y="8"/>
                    <a:pt x="149" y="8"/>
                  </a:cubicBezTo>
                  <a:cubicBezTo>
                    <a:pt x="102" y="74"/>
                    <a:pt x="102" y="74"/>
                    <a:pt x="102" y="74"/>
                  </a:cubicBezTo>
                  <a:cubicBezTo>
                    <a:pt x="52" y="64"/>
                    <a:pt x="52" y="64"/>
                    <a:pt x="52" y="64"/>
                  </a:cubicBezTo>
                  <a:cubicBezTo>
                    <a:pt x="51" y="63"/>
                    <a:pt x="50" y="64"/>
                    <a:pt x="49" y="65"/>
                  </a:cubicBezTo>
                  <a:cubicBezTo>
                    <a:pt x="1" y="139"/>
                    <a:pt x="1" y="139"/>
                    <a:pt x="1" y="139"/>
                  </a:cubicBezTo>
                  <a:cubicBezTo>
                    <a:pt x="0" y="141"/>
                    <a:pt x="0" y="143"/>
                    <a:pt x="2" y="144"/>
                  </a:cubicBezTo>
                  <a:cubicBezTo>
                    <a:pt x="2" y="144"/>
                    <a:pt x="3" y="144"/>
                    <a:pt x="4" y="144"/>
                  </a:cubicBezTo>
                  <a:cubicBezTo>
                    <a:pt x="5" y="144"/>
                    <a:pt x="6" y="144"/>
                    <a:pt x="7" y="143"/>
                  </a:cubicBezTo>
                  <a:cubicBezTo>
                    <a:pt x="53" y="71"/>
                    <a:pt x="53" y="71"/>
                    <a:pt x="53" y="71"/>
                  </a:cubicBezTo>
                  <a:cubicBezTo>
                    <a:pt x="102" y="82"/>
                    <a:pt x="102" y="82"/>
                    <a:pt x="102" y="82"/>
                  </a:cubicBezTo>
                  <a:cubicBezTo>
                    <a:pt x="104" y="82"/>
                    <a:pt x="105" y="81"/>
                    <a:pt x="106" y="80"/>
                  </a:cubicBezTo>
                  <a:cubicBezTo>
                    <a:pt x="156" y="10"/>
                    <a:pt x="156" y="10"/>
                    <a:pt x="156" y="10"/>
                  </a:cubicBezTo>
                  <a:cubicBezTo>
                    <a:pt x="162" y="32"/>
                    <a:pt x="162" y="32"/>
                    <a:pt x="162" y="32"/>
                  </a:cubicBezTo>
                  <a:cubicBezTo>
                    <a:pt x="162" y="33"/>
                    <a:pt x="163" y="34"/>
                    <a:pt x="165" y="34"/>
                  </a:cubicBezTo>
                  <a:cubicBezTo>
                    <a:pt x="165" y="34"/>
                    <a:pt x="165" y="34"/>
                    <a:pt x="165" y="34"/>
                  </a:cubicBezTo>
                  <a:cubicBezTo>
                    <a:pt x="167" y="33"/>
                    <a:pt x="168" y="32"/>
                    <a:pt x="167" y="30"/>
                  </a:cubicBezTo>
                  <a:lnTo>
                    <a:pt x="160" y="2"/>
                  </a:lnTo>
                  <a:close/>
                </a:path>
              </a:pathLst>
            </a:custGeom>
            <a:solidFill>
              <a:srgbClr val="000000"/>
            </a:solidFill>
            <a:ln w="9525">
              <a:solidFill>
                <a:srgbClr val="000000"/>
              </a:solidFill>
              <a:round/>
              <a:headEnd/>
              <a:tailEnd/>
            </a:ln>
          </p:spPr>
          <p:txBody>
            <a:bodyPr vert="horz" wrap="square" lIns="45714" tIns="22857" rIns="45714" bIns="22857" numCol="1" anchor="t" anchorCtr="0" compatLnSpc="1">
              <a:prstTxWarp prst="textNoShape">
                <a:avLst/>
              </a:prstTxWarp>
            </a:bodyPr>
            <a:lstStyle/>
            <a:p>
              <a:pPr algn="r"/>
              <a:endParaRPr lang="en-US" sz="900"/>
            </a:p>
          </p:txBody>
        </p:sp>
      </p:grpSp>
      <p:sp>
        <p:nvSpPr>
          <p:cNvPr id="2" name="TextBox 1">
            <a:extLst>
              <a:ext uri="{FF2B5EF4-FFF2-40B4-BE49-F238E27FC236}">
                <a16:creationId xmlns:a16="http://schemas.microsoft.com/office/drawing/2014/main" id="{45C4D587-29FE-401C-A272-1CC7E963ED11}"/>
              </a:ext>
            </a:extLst>
          </p:cNvPr>
          <p:cNvSpPr txBox="1"/>
          <p:nvPr/>
        </p:nvSpPr>
        <p:spPr>
          <a:xfrm>
            <a:off x="1828800" y="3919016"/>
            <a:ext cx="7010400" cy="29238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IN" sz="1300" dirty="0">
                <a:latin typeface="Constantia" panose="02030602050306030303" pitchFamily="18" charset="0"/>
              </a:rPr>
              <a:t>ONE STOP PLATFORM FOR </a:t>
            </a:r>
            <a:r>
              <a:rPr lang="en-US" sz="1300" dirty="0">
                <a:latin typeface="Constantia" panose="02030602050306030303" pitchFamily="18" charset="0"/>
              </a:rPr>
              <a:t>NETWORK PLANNING,DESIGN AND OPTIMIZATION </a:t>
            </a:r>
            <a:endParaRPr lang="en-IN" sz="1300" dirty="0">
              <a:latin typeface="Constantia" panose="02030602050306030303" pitchFamily="18" charset="0"/>
            </a:endParaRPr>
          </a:p>
        </p:txBody>
      </p:sp>
      <p:pic>
        <p:nvPicPr>
          <p:cNvPr id="14" name="Picture 13">
            <a:extLst>
              <a:ext uri="{FF2B5EF4-FFF2-40B4-BE49-F238E27FC236}">
                <a16:creationId xmlns:a16="http://schemas.microsoft.com/office/drawing/2014/main" id="{85342B3D-7D78-487D-9EFE-18BFEC267EDA}"/>
              </a:ext>
            </a:extLst>
          </p:cNvPr>
          <p:cNvPicPr>
            <a:picLocks noChangeAspect="1"/>
          </p:cNvPicPr>
          <p:nvPr/>
        </p:nvPicPr>
        <p:blipFill>
          <a:blip r:embed="rId9"/>
          <a:stretch>
            <a:fillRect/>
          </a:stretch>
        </p:blipFill>
        <p:spPr>
          <a:xfrm>
            <a:off x="3733800" y="0"/>
            <a:ext cx="714373" cy="405455"/>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19800" cy="2893100"/>
          </a:xfrm>
          <a:prstGeom prst="rect">
            <a:avLst/>
          </a:prstGeom>
          <a:noFill/>
        </p:spPr>
        <p:txBody>
          <a:bodyPr wrap="square" rtlCol="0">
            <a:spAutoFit/>
          </a:bodyPr>
          <a:lstStyle/>
          <a:p>
            <a:pPr algn="just"/>
            <a:endParaRPr lang="en-US" sz="1300" dirty="0">
              <a:latin typeface="+mj-lt"/>
            </a:endParaRPr>
          </a:p>
          <a:p>
            <a:pPr algn="just"/>
            <a:endParaRPr lang="en-US" sz="1300" dirty="0">
              <a:latin typeface="+mj-lt"/>
            </a:endParaRPr>
          </a:p>
          <a:p>
            <a:pPr algn="just"/>
            <a:r>
              <a:rPr lang="en-US" sz="1200" dirty="0">
                <a:latin typeface="+mj-lt"/>
              </a:rPr>
              <a:t>Operator facing challenges are extensive and unavoidable. New technology, Coverage, Capacity, and Maximizing the Value of Existing Network Resources, are challenging requirements. Network Planning is crucial services for designing any network. ETPL helps customer not only in Network design but also in expanding rapidly and cost effectively. </a:t>
            </a:r>
          </a:p>
          <a:p>
            <a:pPr algn="just"/>
            <a:endParaRPr lang="en-US" sz="1200" dirty="0">
              <a:latin typeface="+mj-lt"/>
            </a:endParaRPr>
          </a:p>
          <a:p>
            <a:pPr algn="just"/>
            <a:r>
              <a:rPr lang="en-US" sz="1200" dirty="0">
                <a:latin typeface="+mj-lt"/>
              </a:rPr>
              <a:t>As part of the network planning We offer the customers following services:</a:t>
            </a:r>
          </a:p>
          <a:p>
            <a:pPr algn="just"/>
            <a:endParaRPr lang="en-US" sz="1200" dirty="0">
              <a:latin typeface="+mj-lt"/>
            </a:endParaRPr>
          </a:p>
          <a:p>
            <a:pPr marL="285750" indent="-285750" algn="just">
              <a:buFont typeface="Wingdings" panose="05000000000000000000" pitchFamily="2" charset="2"/>
              <a:buChar char="ü"/>
            </a:pPr>
            <a:r>
              <a:rPr lang="en-US" sz="1200" dirty="0">
                <a:latin typeface="+mj-lt"/>
              </a:rPr>
              <a:t>Network Design and Dimensioning (IP/MPLS,RF)</a:t>
            </a:r>
          </a:p>
          <a:p>
            <a:pPr marL="285750" indent="-285750" algn="just">
              <a:buFont typeface="Wingdings" panose="05000000000000000000" pitchFamily="2" charset="2"/>
              <a:buChar char="ü"/>
            </a:pPr>
            <a:r>
              <a:rPr lang="en-US" sz="1200" dirty="0">
                <a:latin typeface="+mj-lt"/>
              </a:rPr>
              <a:t>Access Network Planning </a:t>
            </a:r>
          </a:p>
          <a:p>
            <a:pPr marL="285750" indent="-285750" algn="just">
              <a:buFont typeface="Wingdings" panose="05000000000000000000" pitchFamily="2" charset="2"/>
              <a:buChar char="ü"/>
            </a:pPr>
            <a:r>
              <a:rPr lang="en-US" sz="1200" dirty="0">
                <a:latin typeface="+mj-lt"/>
              </a:rPr>
              <a:t>Transmission and Synchronization plan</a:t>
            </a:r>
          </a:p>
          <a:p>
            <a:pPr marL="285750" indent="-285750" algn="just">
              <a:buFont typeface="Wingdings" panose="05000000000000000000" pitchFamily="2" charset="2"/>
              <a:buChar char="ü"/>
            </a:pPr>
            <a:r>
              <a:rPr lang="en-US" sz="1200" dirty="0">
                <a:latin typeface="+mj-lt"/>
              </a:rPr>
              <a:t>Switching Network Topology</a:t>
            </a:r>
          </a:p>
          <a:p>
            <a:pPr marL="285750" indent="-285750" algn="just">
              <a:buFont typeface="Wingdings" panose="05000000000000000000" pitchFamily="2" charset="2"/>
              <a:buChar char="ü"/>
            </a:pPr>
            <a:r>
              <a:rPr lang="en-US" sz="1200" dirty="0">
                <a:latin typeface="+mj-lt"/>
              </a:rPr>
              <a:t>Techno-commercial Bid preparations</a:t>
            </a:r>
          </a:p>
          <a:p>
            <a:pPr marL="285750" indent="-285750" algn="just">
              <a:buFont typeface="Wingdings" panose="05000000000000000000" pitchFamily="2" charset="2"/>
              <a:buChar char="ü"/>
            </a:pPr>
            <a:r>
              <a:rPr lang="en-US" sz="1200" dirty="0">
                <a:latin typeface="+mj-lt"/>
              </a:rPr>
              <a:t>BOQ Recommendations and Validations</a:t>
            </a:r>
          </a:p>
        </p:txBody>
      </p:sp>
      <p:sp>
        <p:nvSpPr>
          <p:cNvPr id="9" name="TextBox 8"/>
          <p:cNvSpPr txBox="1"/>
          <p:nvPr/>
        </p:nvSpPr>
        <p:spPr>
          <a:xfrm>
            <a:off x="2559843" y="103688"/>
            <a:ext cx="25146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Constantia" pitchFamily="18" charset="0"/>
              </a:rPr>
              <a:t>Network Design &amp; Implementation</a:t>
            </a: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sp>
        <p:nvSpPr>
          <p:cNvPr id="2" name="TextBox 1">
            <a:extLst>
              <a:ext uri="{FF2B5EF4-FFF2-40B4-BE49-F238E27FC236}">
                <a16:creationId xmlns:a16="http://schemas.microsoft.com/office/drawing/2014/main" id="{56D8FD5D-0873-4D48-8E1B-CCF3CD856773}"/>
              </a:ext>
            </a:extLst>
          </p:cNvPr>
          <p:cNvSpPr txBox="1"/>
          <p:nvPr/>
        </p:nvSpPr>
        <p:spPr>
          <a:xfrm>
            <a:off x="6096000" y="4195286"/>
            <a:ext cx="30480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i="1" dirty="0">
                <a:latin typeface="Constantia" panose="02030602050306030303" pitchFamily="18" charset="0"/>
              </a:rPr>
              <a:t>Technology can never be static, We learn, we adapt and we are the best at it.</a:t>
            </a:r>
            <a:endParaRPr lang="en-IN" i="1" dirty="0">
              <a:latin typeface="Constantia" panose="02030602050306030303" pitchFamily="18" charset="0"/>
            </a:endParaRPr>
          </a:p>
        </p:txBody>
      </p:sp>
      <p:pic>
        <p:nvPicPr>
          <p:cNvPr id="8" name="Picture 7">
            <a:extLst>
              <a:ext uri="{FF2B5EF4-FFF2-40B4-BE49-F238E27FC236}">
                <a16:creationId xmlns:a16="http://schemas.microsoft.com/office/drawing/2014/main" id="{F3318F9D-2375-4ABC-9689-1BF6668727F2}"/>
              </a:ext>
            </a:extLst>
          </p:cNvPr>
          <p:cNvPicPr>
            <a:picLocks noChangeAspect="1"/>
          </p:cNvPicPr>
          <p:nvPr/>
        </p:nvPicPr>
        <p:blipFill>
          <a:blip r:embed="rId2"/>
          <a:stretch>
            <a:fillRect/>
          </a:stretch>
        </p:blipFill>
        <p:spPr>
          <a:xfrm>
            <a:off x="5305427" y="54848"/>
            <a:ext cx="714373" cy="405455"/>
          </a:xfrm>
          <a:prstGeom prst="rect">
            <a:avLst/>
          </a:prstGeom>
        </p:spPr>
      </p:pic>
      <p:pic>
        <p:nvPicPr>
          <p:cNvPr id="6" name="Picture 5">
            <a:extLst>
              <a:ext uri="{FF2B5EF4-FFF2-40B4-BE49-F238E27FC236}">
                <a16:creationId xmlns:a16="http://schemas.microsoft.com/office/drawing/2014/main" id="{368020F9-EF14-460E-BDD7-AA5F2057E063}"/>
              </a:ext>
            </a:extLst>
          </p:cNvPr>
          <p:cNvPicPr>
            <a:picLocks noChangeAspect="1"/>
          </p:cNvPicPr>
          <p:nvPr/>
        </p:nvPicPr>
        <p:blipFill>
          <a:blip r:embed="rId3"/>
          <a:stretch>
            <a:fillRect/>
          </a:stretch>
        </p:blipFill>
        <p:spPr>
          <a:xfrm>
            <a:off x="3227244" y="3185731"/>
            <a:ext cx="2768743" cy="1478509"/>
          </a:xfrm>
          <a:prstGeom prst="rect">
            <a:avLst/>
          </a:prstGeom>
        </p:spPr>
      </p:pic>
      <p:pic>
        <p:nvPicPr>
          <p:cNvPr id="7" name="Picture 6">
            <a:extLst>
              <a:ext uri="{FF2B5EF4-FFF2-40B4-BE49-F238E27FC236}">
                <a16:creationId xmlns:a16="http://schemas.microsoft.com/office/drawing/2014/main" id="{2CB1FD86-3C6C-48A5-B58D-020E58906905}"/>
              </a:ext>
            </a:extLst>
          </p:cNvPr>
          <p:cNvPicPr>
            <a:picLocks noChangeAspect="1"/>
          </p:cNvPicPr>
          <p:nvPr/>
        </p:nvPicPr>
        <p:blipFill>
          <a:blip r:embed="rId4"/>
          <a:stretch>
            <a:fillRect/>
          </a:stretch>
        </p:blipFill>
        <p:spPr>
          <a:xfrm>
            <a:off x="6096000" y="971550"/>
            <a:ext cx="3048000" cy="20320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6040"/>
            <a:ext cx="6019800" cy="292388"/>
          </a:xfrm>
          <a:prstGeom prst="rect">
            <a:avLst/>
          </a:prstGeom>
          <a:noFill/>
        </p:spPr>
        <p:txBody>
          <a:bodyPr wrap="square" rtlCol="0">
            <a:spAutoFit/>
          </a:bodyPr>
          <a:lstStyle/>
          <a:p>
            <a:pPr algn="just"/>
            <a:endParaRPr lang="en-US" sz="1300" dirty="0">
              <a:latin typeface="+mj-lt"/>
            </a:endParaRPr>
          </a:p>
        </p:txBody>
      </p:sp>
      <p:sp>
        <p:nvSpPr>
          <p:cNvPr id="9" name="TextBox 8"/>
          <p:cNvSpPr txBox="1"/>
          <p:nvPr/>
        </p:nvSpPr>
        <p:spPr>
          <a:xfrm>
            <a:off x="2559843" y="103688"/>
            <a:ext cx="2514600"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dirty="0">
                <a:latin typeface="Constantia" panose="02030602050306030303" pitchFamily="18" charset="0"/>
              </a:rPr>
              <a:t>RF Planning &amp; Designing </a:t>
            </a:r>
            <a:endParaRPr lang="en-US" dirty="0">
              <a:latin typeface="Constantia" panose="02030602050306030303" pitchFamily="18" charset="0"/>
            </a:endParaRPr>
          </a:p>
        </p:txBody>
      </p:sp>
      <p:sp>
        <p:nvSpPr>
          <p:cNvPr id="10" name="TextBox 8"/>
          <p:cNvSpPr txBox="1">
            <a:spLocks noChangeArrowheads="1"/>
          </p:cNvSpPr>
          <p:nvPr/>
        </p:nvSpPr>
        <p:spPr bwMode="auto">
          <a:xfrm>
            <a:off x="2438400" y="4943475"/>
            <a:ext cx="2057400" cy="400050"/>
          </a:xfrm>
          <a:prstGeom prst="rect">
            <a:avLst/>
          </a:prstGeom>
          <a:noFill/>
          <a:ln w="9525">
            <a:noFill/>
            <a:miter lim="800000"/>
            <a:headEnd/>
            <a:tailEnd/>
          </a:ln>
        </p:spPr>
        <p:txBody>
          <a:bodyPr>
            <a:spAutoFit/>
          </a:bodyPr>
          <a:lstStyle/>
          <a:p>
            <a:pPr eaLnBrk="1" hangingPunct="1">
              <a:buClr>
                <a:srgbClr val="000000"/>
              </a:buClr>
              <a:buFont typeface="Arial" pitchFamily="34" charset="0"/>
              <a:buNone/>
            </a:pPr>
            <a:r>
              <a:rPr lang="en-US" altLang="en-US" sz="600" b="1" dirty="0"/>
              <a:t>Propriety &amp; Confidential</a:t>
            </a:r>
          </a:p>
          <a:p>
            <a:pPr eaLnBrk="1" hangingPunct="1">
              <a:buClr>
                <a:srgbClr val="000000"/>
              </a:buClr>
              <a:buFont typeface="Arial" pitchFamily="34" charset="0"/>
              <a:buNone/>
            </a:pPr>
            <a:endParaRPr lang="en-US" altLang="en-US" dirty="0"/>
          </a:p>
        </p:txBody>
      </p:sp>
      <p:sp>
        <p:nvSpPr>
          <p:cNvPr id="12" name="TextBox 20">
            <a:extLst>
              <a:ext uri="{FF2B5EF4-FFF2-40B4-BE49-F238E27FC236}">
                <a16:creationId xmlns:a16="http://schemas.microsoft.com/office/drawing/2014/main" id="{00F7B5E4-97A6-4EAF-B94D-3E329AA8F6A8}"/>
              </a:ext>
            </a:extLst>
          </p:cNvPr>
          <p:cNvSpPr txBox="1">
            <a:spLocks noChangeArrowheads="1"/>
          </p:cNvSpPr>
          <p:nvPr/>
        </p:nvSpPr>
        <p:spPr bwMode="auto">
          <a:xfrm>
            <a:off x="109537" y="88998"/>
            <a:ext cx="2286000" cy="30777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eaLnBrk="1" hangingPunct="1">
              <a:buClr>
                <a:srgbClr val="000000"/>
              </a:buClr>
              <a:buFont typeface="Arial" pitchFamily="34" charset="0"/>
              <a:buNone/>
            </a:pPr>
            <a:r>
              <a:rPr lang="en-US" altLang="en-US" dirty="0">
                <a:latin typeface="Constantia" pitchFamily="18" charset="0"/>
              </a:rPr>
              <a:t>SERVICES WE OFFER</a:t>
            </a:r>
          </a:p>
        </p:txBody>
      </p:sp>
      <p:sp>
        <p:nvSpPr>
          <p:cNvPr id="2" name="TextBox 1">
            <a:extLst>
              <a:ext uri="{FF2B5EF4-FFF2-40B4-BE49-F238E27FC236}">
                <a16:creationId xmlns:a16="http://schemas.microsoft.com/office/drawing/2014/main" id="{CEAF9D73-3526-4B68-A85A-F96325010F7F}"/>
              </a:ext>
            </a:extLst>
          </p:cNvPr>
          <p:cNvSpPr txBox="1"/>
          <p:nvPr/>
        </p:nvSpPr>
        <p:spPr>
          <a:xfrm>
            <a:off x="76200" y="546040"/>
            <a:ext cx="6019800" cy="4716676"/>
          </a:xfrm>
          <a:prstGeom prst="rect">
            <a:avLst/>
          </a:prstGeom>
          <a:noFill/>
        </p:spPr>
        <p:txBody>
          <a:bodyPr wrap="square" rtlCol="0">
            <a:spAutoFit/>
          </a:bodyPr>
          <a:lstStyle/>
          <a:p>
            <a:pPr algn="just"/>
            <a:r>
              <a:rPr lang="en-US" sz="1200" dirty="0" err="1">
                <a:latin typeface="+mj-lt"/>
              </a:rPr>
              <a:t>PTech’s</a:t>
            </a:r>
            <a:r>
              <a:rPr lang="en-US" sz="1200" dirty="0">
                <a:latin typeface="+mj-lt"/>
              </a:rPr>
              <a:t> resources are well trained to use state-of-the-art industry standard tools for design, planning and testing the networks  to ensure that the network design meets the network performance  objectives of the customer.</a:t>
            </a:r>
          </a:p>
          <a:p>
            <a:pPr algn="just"/>
            <a:endParaRPr lang="en-US" sz="1200" dirty="0">
              <a:latin typeface="+mj-lt"/>
            </a:endParaRPr>
          </a:p>
          <a:p>
            <a:pPr algn="just"/>
            <a:r>
              <a:rPr lang="en-US" sz="1200" dirty="0">
                <a:latin typeface="+mj-lt"/>
              </a:rPr>
              <a:t>As part of the RF Planning &amp; Designing We offer the customers following services:</a:t>
            </a:r>
          </a:p>
          <a:p>
            <a:pPr algn="just"/>
            <a:endParaRPr lang="en-US" sz="1200" dirty="0">
              <a:latin typeface="+mj-lt"/>
            </a:endParaRPr>
          </a:p>
          <a:p>
            <a:pPr marL="285750" indent="-285750">
              <a:buFont typeface="Wingdings" panose="05000000000000000000" pitchFamily="2" charset="2"/>
              <a:buChar char="ü"/>
            </a:pPr>
            <a:r>
              <a:rPr lang="en-US" sz="1200" dirty="0">
                <a:latin typeface="+mj-lt"/>
              </a:rPr>
              <a:t>RF Cell Planning </a:t>
            </a:r>
          </a:p>
          <a:p>
            <a:pPr marL="285750" indent="-285750">
              <a:buFont typeface="Wingdings" panose="05000000000000000000" pitchFamily="2" charset="2"/>
              <a:buChar char="ü"/>
            </a:pPr>
            <a:r>
              <a:rPr lang="en-US" sz="1200" dirty="0">
                <a:latin typeface="+mj-lt"/>
              </a:rPr>
              <a:t>Initial dimensioning of the radio network </a:t>
            </a:r>
          </a:p>
          <a:p>
            <a:pPr marL="285750" indent="-285750">
              <a:buFont typeface="Wingdings" panose="05000000000000000000" pitchFamily="2" charset="2"/>
              <a:buChar char="ü"/>
            </a:pPr>
            <a:r>
              <a:rPr lang="en-US" sz="1200" dirty="0">
                <a:latin typeface="+mj-lt"/>
              </a:rPr>
              <a:t>CW Propagation model tuning </a:t>
            </a:r>
          </a:p>
          <a:p>
            <a:pPr marL="285750" indent="-285750">
              <a:buFont typeface="Wingdings" panose="05000000000000000000" pitchFamily="2" charset="2"/>
              <a:buChar char="ü"/>
            </a:pPr>
            <a:r>
              <a:rPr lang="en-US" sz="1200" dirty="0">
                <a:latin typeface="+mj-lt"/>
              </a:rPr>
              <a:t>Candidate identification &amp; nominal planning </a:t>
            </a:r>
          </a:p>
          <a:p>
            <a:pPr marL="285750" indent="-285750">
              <a:buFont typeface="Wingdings" panose="05000000000000000000" pitchFamily="2" charset="2"/>
              <a:buChar char="ü"/>
            </a:pPr>
            <a:r>
              <a:rPr lang="en-US" sz="1200" dirty="0">
                <a:latin typeface="+mj-lt"/>
              </a:rPr>
              <a:t>Technical site surveys » Frequency Planning </a:t>
            </a:r>
          </a:p>
          <a:p>
            <a:pPr marL="285750" indent="-285750">
              <a:buFont typeface="Wingdings" panose="05000000000000000000" pitchFamily="2" charset="2"/>
              <a:buChar char="ü"/>
            </a:pPr>
            <a:r>
              <a:rPr lang="en-US" sz="1200" dirty="0">
                <a:latin typeface="+mj-lt"/>
              </a:rPr>
              <a:t>Static frequency allocation </a:t>
            </a:r>
          </a:p>
          <a:p>
            <a:pPr marL="285750" indent="-285750">
              <a:buFont typeface="Wingdings" panose="05000000000000000000" pitchFamily="2" charset="2"/>
              <a:buChar char="ü"/>
            </a:pPr>
            <a:r>
              <a:rPr lang="en-US" sz="1200" dirty="0">
                <a:latin typeface="+mj-lt"/>
              </a:rPr>
              <a:t>Frequency hopping (RF hopping or Baseband hopping) </a:t>
            </a:r>
          </a:p>
          <a:p>
            <a:pPr marL="285750" indent="-285750">
              <a:buFont typeface="Wingdings" panose="05000000000000000000" pitchFamily="2" charset="2"/>
              <a:buChar char="ü"/>
            </a:pPr>
            <a:r>
              <a:rPr lang="en-US" sz="1200" dirty="0">
                <a:latin typeface="+mj-lt"/>
              </a:rPr>
              <a:t>Frequency and neighbors planning </a:t>
            </a:r>
          </a:p>
          <a:p>
            <a:pPr marL="285750" indent="-285750">
              <a:buFont typeface="Wingdings" panose="05000000000000000000" pitchFamily="2" charset="2"/>
              <a:buChar char="ü"/>
            </a:pPr>
            <a:r>
              <a:rPr lang="en-US" sz="1200" dirty="0">
                <a:latin typeface="+mj-lt"/>
              </a:rPr>
              <a:t>Hierarchical Cell structure </a:t>
            </a:r>
          </a:p>
          <a:p>
            <a:pPr marL="285750" indent="-285750">
              <a:buFont typeface="Wingdings" panose="05000000000000000000" pitchFamily="2" charset="2"/>
              <a:buChar char="ü"/>
            </a:pPr>
            <a:r>
              <a:rPr lang="en-US" sz="1200" dirty="0">
                <a:latin typeface="+mj-lt"/>
              </a:rPr>
              <a:t>Capacity Planning </a:t>
            </a:r>
          </a:p>
          <a:p>
            <a:pPr marL="285750" indent="-285750">
              <a:buFont typeface="Wingdings" panose="05000000000000000000" pitchFamily="2" charset="2"/>
              <a:buChar char="ü"/>
            </a:pPr>
            <a:r>
              <a:rPr lang="en-US" sz="1200" dirty="0">
                <a:latin typeface="+mj-lt"/>
              </a:rPr>
              <a:t>Coverage and capacity planning and analysis </a:t>
            </a:r>
          </a:p>
          <a:p>
            <a:pPr marL="285750" indent="-285750">
              <a:buFont typeface="Wingdings" panose="05000000000000000000" pitchFamily="2" charset="2"/>
              <a:buChar char="ü"/>
            </a:pPr>
            <a:r>
              <a:rPr lang="en-US" sz="1200" dirty="0">
                <a:latin typeface="+mj-lt"/>
              </a:rPr>
              <a:t>Addition of new cell sites </a:t>
            </a:r>
          </a:p>
          <a:p>
            <a:pPr marL="285750" indent="-285750">
              <a:buFont typeface="Wingdings" panose="05000000000000000000" pitchFamily="2" charset="2"/>
              <a:buChar char="ü"/>
            </a:pPr>
            <a:r>
              <a:rPr lang="en-US" sz="1200" dirty="0">
                <a:latin typeface="+mj-lt"/>
              </a:rPr>
              <a:t>Upgrade of existing cell sites </a:t>
            </a:r>
          </a:p>
          <a:p>
            <a:pPr marL="285750" indent="-285750">
              <a:buFont typeface="Wingdings" panose="05000000000000000000" pitchFamily="2" charset="2"/>
              <a:buChar char="ü"/>
            </a:pPr>
            <a:r>
              <a:rPr lang="en-US" sz="1200" dirty="0">
                <a:latin typeface="+mj-lt"/>
              </a:rPr>
              <a:t>Signaling/SDCCH dimensioning </a:t>
            </a:r>
          </a:p>
          <a:p>
            <a:pPr marL="285750" indent="-285750">
              <a:buFont typeface="Wingdings" panose="05000000000000000000" pitchFamily="2" charset="2"/>
              <a:buChar char="ü"/>
            </a:pPr>
            <a:r>
              <a:rPr lang="en-US" sz="1200" dirty="0">
                <a:latin typeface="+mj-lt"/>
              </a:rPr>
              <a:t>Additional spectrum use </a:t>
            </a:r>
          </a:p>
          <a:p>
            <a:pPr marL="285750" indent="-285750">
              <a:buFont typeface="Wingdings" panose="05000000000000000000" pitchFamily="2" charset="2"/>
              <a:buChar char="ü"/>
            </a:pPr>
            <a:r>
              <a:rPr lang="en-US" sz="1200" dirty="0">
                <a:latin typeface="+mj-lt"/>
              </a:rPr>
              <a:t>Traffic Management</a:t>
            </a:r>
          </a:p>
          <a:p>
            <a:pPr algn="just"/>
            <a:endParaRPr lang="en-US" sz="1200" dirty="0">
              <a:latin typeface="+mj-lt"/>
            </a:endParaRPr>
          </a:p>
          <a:p>
            <a:pPr algn="just"/>
            <a:endParaRPr lang="en-US" sz="1200" dirty="0">
              <a:latin typeface="+mj-lt"/>
            </a:endParaRPr>
          </a:p>
          <a:p>
            <a:pPr algn="just"/>
            <a:endParaRPr lang="en-IN" sz="1250" dirty="0">
              <a:latin typeface="+mj-lt"/>
            </a:endParaRPr>
          </a:p>
        </p:txBody>
      </p:sp>
      <p:pic>
        <p:nvPicPr>
          <p:cNvPr id="8" name="Picture 7">
            <a:extLst>
              <a:ext uri="{FF2B5EF4-FFF2-40B4-BE49-F238E27FC236}">
                <a16:creationId xmlns:a16="http://schemas.microsoft.com/office/drawing/2014/main" id="{0D793159-7CC1-45FB-9D9D-EADCF4AA52DA}"/>
              </a:ext>
            </a:extLst>
          </p:cNvPr>
          <p:cNvPicPr>
            <a:picLocks noChangeAspect="1"/>
          </p:cNvPicPr>
          <p:nvPr/>
        </p:nvPicPr>
        <p:blipFill>
          <a:blip r:embed="rId2"/>
          <a:stretch>
            <a:fillRect/>
          </a:stretch>
        </p:blipFill>
        <p:spPr>
          <a:xfrm>
            <a:off x="5305427" y="32695"/>
            <a:ext cx="714373" cy="405455"/>
          </a:xfrm>
          <a:prstGeom prst="rect">
            <a:avLst/>
          </a:prstGeom>
        </p:spPr>
      </p:pic>
      <p:pic>
        <p:nvPicPr>
          <p:cNvPr id="6" name="Picture 5">
            <a:extLst>
              <a:ext uri="{FF2B5EF4-FFF2-40B4-BE49-F238E27FC236}">
                <a16:creationId xmlns:a16="http://schemas.microsoft.com/office/drawing/2014/main" id="{4E24DEE1-87FC-4291-894F-A18E2E3ECD5C}"/>
              </a:ext>
            </a:extLst>
          </p:cNvPr>
          <p:cNvPicPr>
            <a:picLocks noChangeAspect="1"/>
          </p:cNvPicPr>
          <p:nvPr/>
        </p:nvPicPr>
        <p:blipFill>
          <a:blip r:embed="rId3"/>
          <a:stretch>
            <a:fillRect/>
          </a:stretch>
        </p:blipFill>
        <p:spPr>
          <a:xfrm>
            <a:off x="6096000" y="1929034"/>
            <a:ext cx="3048000" cy="1277640"/>
          </a:xfrm>
          <a:prstGeom prst="rect">
            <a:avLst/>
          </a:prstGeom>
        </p:spPr>
        <p:style>
          <a:lnRef idx="0">
            <a:schemeClr val="dk1"/>
          </a:lnRef>
          <a:fillRef idx="3">
            <a:schemeClr val="dk1"/>
          </a:fillRef>
          <a:effectRef idx="3">
            <a:schemeClr val="dk1"/>
          </a:effectRef>
          <a:fontRef idx="minor">
            <a:schemeClr val="lt1"/>
          </a:fontRef>
        </p:style>
      </p:pic>
      <p:pic>
        <p:nvPicPr>
          <p:cNvPr id="11" name="Picture 10">
            <a:extLst>
              <a:ext uri="{FF2B5EF4-FFF2-40B4-BE49-F238E27FC236}">
                <a16:creationId xmlns:a16="http://schemas.microsoft.com/office/drawing/2014/main" id="{685794CC-8F81-4BB1-A161-AE67968C5D81}"/>
              </a:ext>
            </a:extLst>
          </p:cNvPr>
          <p:cNvPicPr>
            <a:picLocks noChangeAspect="1"/>
          </p:cNvPicPr>
          <p:nvPr/>
        </p:nvPicPr>
        <p:blipFill>
          <a:blip r:embed="rId4"/>
          <a:stretch>
            <a:fillRect/>
          </a:stretch>
        </p:blipFill>
        <p:spPr>
          <a:xfrm>
            <a:off x="4013917" y="3206674"/>
            <a:ext cx="1936826" cy="1936826"/>
          </a:xfrm>
          <a:prstGeom prst="rect">
            <a:avLst/>
          </a:prstGeom>
        </p:spPr>
      </p:pic>
    </p:spTree>
    <p:extLst>
      <p:ext uri="{BB962C8B-B14F-4D97-AF65-F5344CB8AC3E}">
        <p14:creationId xmlns:p14="http://schemas.microsoft.com/office/powerpoint/2010/main" val="184660675"/>
      </p:ext>
    </p:extLst>
  </p:cSld>
  <p:clrMapOvr>
    <a:masterClrMapping/>
  </p:clrMapOvr>
</p:sld>
</file>

<file path=ppt/theme/theme1.xml><?xml version="1.0" encoding="utf-8"?>
<a:theme xmlns:a="http://schemas.openxmlformats.org/drawingml/2006/main" name="Roderigo templat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6114</TotalTime>
  <Words>2551</Words>
  <Application>Microsoft Macintosh PowerPoint</Application>
  <PresentationFormat>On-screen Show (16:9)</PresentationFormat>
  <Paragraphs>376</Paragraphs>
  <Slides>20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Constantia</vt:lpstr>
      <vt:lpstr>Barlow</vt:lpstr>
      <vt:lpstr>Anitlles Expanded</vt:lpstr>
      <vt:lpstr>Times New Roman</vt:lpstr>
      <vt:lpstr>Calibri</vt:lpstr>
      <vt:lpstr>Arial</vt:lpstr>
      <vt:lpstr>Wingdings</vt:lpstr>
      <vt:lpstr>Roderigo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Sachin Verma</cp:lastModifiedBy>
  <cp:revision>542</cp:revision>
  <dcterms:modified xsi:type="dcterms:W3CDTF">2022-05-22T20:10:20Z</dcterms:modified>
</cp:coreProperties>
</file>